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EB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560E20-1A83-406C-9240-4C1387D1C9E6}" v="1" dt="2023-02-28T09:36:04.5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lthill Head" userId="cf989459-f1b0-4566-97f7-de8da0b6bc26" providerId="ADAL" clId="{EB13A1D2-701E-472F-8CD8-665FBD048406}"/>
    <pc:docChg chg="custSel modSld">
      <pc:chgData name="Gilthill Head" userId="cf989459-f1b0-4566-97f7-de8da0b6bc26" providerId="ADAL" clId="{EB13A1D2-701E-472F-8CD8-665FBD048406}" dt="2023-01-30T12:26:29.374" v="73" actId="20577"/>
      <pc:docMkLst>
        <pc:docMk/>
      </pc:docMkLst>
      <pc:sldChg chg="modSp mod">
        <pc:chgData name="Gilthill Head" userId="cf989459-f1b0-4566-97f7-de8da0b6bc26" providerId="ADAL" clId="{EB13A1D2-701E-472F-8CD8-665FBD048406}" dt="2023-01-30T12:26:29.374" v="73" actId="20577"/>
        <pc:sldMkLst>
          <pc:docMk/>
          <pc:sldMk cId="1883550357" sldId="256"/>
        </pc:sldMkLst>
        <pc:spChg chg="mod">
          <ac:chgData name="Gilthill Head" userId="cf989459-f1b0-4566-97f7-de8da0b6bc26" providerId="ADAL" clId="{EB13A1D2-701E-472F-8CD8-665FBD048406}" dt="2023-01-30T12:14:47.973" v="8" actId="1076"/>
          <ac:spMkLst>
            <pc:docMk/>
            <pc:sldMk cId="1883550357" sldId="256"/>
            <ac:spMk id="9" creationId="{57179E9B-B54F-1A46-326B-A38E276582F4}"/>
          </ac:spMkLst>
        </pc:spChg>
        <pc:spChg chg="mod">
          <ac:chgData name="Gilthill Head" userId="cf989459-f1b0-4566-97f7-de8da0b6bc26" providerId="ADAL" clId="{EB13A1D2-701E-472F-8CD8-665FBD048406}" dt="2023-01-30T12:13:00.376" v="2" actId="313"/>
          <ac:spMkLst>
            <pc:docMk/>
            <pc:sldMk cId="1883550357" sldId="256"/>
            <ac:spMk id="10" creationId="{A7CBFDC1-2FC2-9972-6594-6AB96F6F3A54}"/>
          </ac:spMkLst>
        </pc:spChg>
        <pc:spChg chg="mod">
          <ac:chgData name="Gilthill Head" userId="cf989459-f1b0-4566-97f7-de8da0b6bc26" providerId="ADAL" clId="{EB13A1D2-701E-472F-8CD8-665FBD048406}" dt="2023-01-30T12:26:29.374" v="73" actId="20577"/>
          <ac:spMkLst>
            <pc:docMk/>
            <pc:sldMk cId="1883550357" sldId="256"/>
            <ac:spMk id="26" creationId="{84BB44B1-53AB-D88D-790E-C50AC8885E8B}"/>
          </ac:spMkLst>
        </pc:spChg>
        <pc:spChg chg="mod">
          <ac:chgData name="Gilthill Head" userId="cf989459-f1b0-4566-97f7-de8da0b6bc26" providerId="ADAL" clId="{EB13A1D2-701E-472F-8CD8-665FBD048406}" dt="2023-01-30T12:25:39.695" v="18" actId="20577"/>
          <ac:spMkLst>
            <pc:docMk/>
            <pc:sldMk cId="1883550357" sldId="256"/>
            <ac:spMk id="27" creationId="{7192232C-F97F-869D-8509-2292F93ED825}"/>
          </ac:spMkLst>
        </pc:spChg>
        <pc:graphicFrameChg chg="mod">
          <ac:chgData name="Gilthill Head" userId="cf989459-f1b0-4566-97f7-de8da0b6bc26" providerId="ADAL" clId="{EB13A1D2-701E-472F-8CD8-665FBD048406}" dt="2023-01-30T12:14:51.631" v="9"/>
          <ac:graphicFrameMkLst>
            <pc:docMk/>
            <pc:sldMk cId="1883550357" sldId="256"/>
            <ac:graphicFrameMk id="7" creationId="{8162B32E-F698-00D5-D855-02ACE073D4C4}"/>
          </ac:graphicFrameMkLst>
        </pc:graphicFrameChg>
      </pc:sldChg>
    </pc:docChg>
  </pc:docChgLst>
  <pc:docChgLst>
    <pc:chgData name="Gilthill Head" userId="cf989459-f1b0-4566-97f7-de8da0b6bc26" providerId="ADAL" clId="{D7560E20-1A83-406C-9240-4C1387D1C9E6}"/>
    <pc:docChg chg="custSel modSld">
      <pc:chgData name="Gilthill Head" userId="cf989459-f1b0-4566-97f7-de8da0b6bc26" providerId="ADAL" clId="{D7560E20-1A83-406C-9240-4C1387D1C9E6}" dt="2023-02-28T09:36:08.586" v="8" actId="1076"/>
      <pc:docMkLst>
        <pc:docMk/>
      </pc:docMkLst>
      <pc:sldChg chg="addSp delSp modSp mod">
        <pc:chgData name="Gilthill Head" userId="cf989459-f1b0-4566-97f7-de8da0b6bc26" providerId="ADAL" clId="{D7560E20-1A83-406C-9240-4C1387D1C9E6}" dt="2023-02-28T09:36:08.586" v="8" actId="1076"/>
        <pc:sldMkLst>
          <pc:docMk/>
          <pc:sldMk cId="1883550357" sldId="256"/>
        </pc:sldMkLst>
        <pc:spChg chg="mod">
          <ac:chgData name="Gilthill Head" userId="cf989459-f1b0-4566-97f7-de8da0b6bc26" providerId="ADAL" clId="{D7560E20-1A83-406C-9240-4C1387D1C9E6}" dt="2023-02-28T08:36:33.256" v="1" actId="20577"/>
          <ac:spMkLst>
            <pc:docMk/>
            <pc:sldMk cId="1883550357" sldId="256"/>
            <ac:spMk id="18" creationId="{32CE461F-EECB-88EA-B748-8667CB7349F2}"/>
          </ac:spMkLst>
        </pc:spChg>
        <pc:spChg chg="mod">
          <ac:chgData name="Gilthill Head" userId="cf989459-f1b0-4566-97f7-de8da0b6bc26" providerId="ADAL" clId="{D7560E20-1A83-406C-9240-4C1387D1C9E6}" dt="2023-02-28T08:38:54.121" v="3" actId="20577"/>
          <ac:spMkLst>
            <pc:docMk/>
            <pc:sldMk cId="1883550357" sldId="256"/>
            <ac:spMk id="26" creationId="{84BB44B1-53AB-D88D-790E-C50AC8885E8B}"/>
          </ac:spMkLst>
        </pc:spChg>
        <pc:picChg chg="add mod">
          <ac:chgData name="Gilthill Head" userId="cf989459-f1b0-4566-97f7-de8da0b6bc26" providerId="ADAL" clId="{D7560E20-1A83-406C-9240-4C1387D1C9E6}" dt="2023-02-28T09:36:08.586" v="8" actId="1076"/>
          <ac:picMkLst>
            <pc:docMk/>
            <pc:sldMk cId="1883550357" sldId="256"/>
            <ac:picMk id="2" creationId="{FBA4450B-09C4-8D9A-3F8F-AD460719F15C}"/>
          </ac:picMkLst>
        </pc:picChg>
        <pc:picChg chg="mod">
          <ac:chgData name="Gilthill Head" userId="cf989459-f1b0-4566-97f7-de8da0b6bc26" providerId="ADAL" clId="{D7560E20-1A83-406C-9240-4C1387D1C9E6}" dt="2023-02-28T09:35:54.051" v="5" actId="1076"/>
          <ac:picMkLst>
            <pc:docMk/>
            <pc:sldMk cId="1883550357" sldId="256"/>
            <ac:picMk id="12" creationId="{73813785-4E55-1849-6730-AA0742ACC06B}"/>
          </ac:picMkLst>
        </pc:picChg>
        <pc:picChg chg="del">
          <ac:chgData name="Gilthill Head" userId="cf989459-f1b0-4566-97f7-de8da0b6bc26" providerId="ADAL" clId="{D7560E20-1A83-406C-9240-4C1387D1C9E6}" dt="2023-02-28T09:36:00.129" v="6" actId="478"/>
          <ac:picMkLst>
            <pc:docMk/>
            <pc:sldMk cId="1883550357" sldId="256"/>
            <ac:picMk id="13" creationId="{4EE7AC2A-8AA1-9355-509D-883EC84B22B4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32B92-1867-4C29-A3EC-EA9401A091AB}" type="doc">
      <dgm:prSet loTypeId="urn:microsoft.com/office/officeart/2005/8/layout/cycle8" loCatId="cycle" qsTypeId="urn:microsoft.com/office/officeart/2005/8/quickstyle/simple1" qsCatId="simple" csTypeId="urn:microsoft.com/office/officeart/2005/8/colors/accent6_5" csCatId="accent6" phldr="1"/>
      <dgm:spPr/>
    </dgm:pt>
    <dgm:pt modelId="{DC74C7CF-8380-4B8E-9C6A-EAEBDEBB0843}">
      <dgm:prSet phldrT="[Text]"/>
      <dgm:spPr/>
      <dgm:t>
        <a:bodyPr/>
        <a:lstStyle/>
        <a:p>
          <a:r>
            <a:rPr lang="en-GB" b="1" dirty="0"/>
            <a:t>Parents</a:t>
          </a:r>
        </a:p>
      </dgm:t>
    </dgm:pt>
    <dgm:pt modelId="{81A765F2-51B9-476D-837C-071A2F1278B9}" type="parTrans" cxnId="{B51C1B0C-C6B9-4511-B439-48A78EE273E4}">
      <dgm:prSet/>
      <dgm:spPr/>
      <dgm:t>
        <a:bodyPr/>
        <a:lstStyle/>
        <a:p>
          <a:endParaRPr lang="en-GB"/>
        </a:p>
      </dgm:t>
    </dgm:pt>
    <dgm:pt modelId="{8D3997D5-7746-4B03-942C-95F2862714DB}" type="sibTrans" cxnId="{B51C1B0C-C6B9-4511-B439-48A78EE273E4}">
      <dgm:prSet/>
      <dgm:spPr/>
      <dgm:t>
        <a:bodyPr/>
        <a:lstStyle/>
        <a:p>
          <a:endParaRPr lang="en-GB"/>
        </a:p>
      </dgm:t>
    </dgm:pt>
    <dgm:pt modelId="{12EEA88E-4903-425E-B2F6-197F0EF2357D}">
      <dgm:prSet phldrT="[Text]"/>
      <dgm:spPr/>
      <dgm:t>
        <a:bodyPr/>
        <a:lstStyle/>
        <a:p>
          <a:r>
            <a:rPr lang="en-GB" b="1" dirty="0"/>
            <a:t>Pupils</a:t>
          </a:r>
        </a:p>
      </dgm:t>
    </dgm:pt>
    <dgm:pt modelId="{AD652FB1-431A-4713-94D9-7802867BCA6F}" type="parTrans" cxnId="{60C91C1B-084D-4E44-B01F-D340D40BA2CC}">
      <dgm:prSet/>
      <dgm:spPr/>
      <dgm:t>
        <a:bodyPr/>
        <a:lstStyle/>
        <a:p>
          <a:endParaRPr lang="en-GB"/>
        </a:p>
      </dgm:t>
    </dgm:pt>
    <dgm:pt modelId="{F6977FB0-7F04-4822-AD4B-063E4AAA5F31}" type="sibTrans" cxnId="{60C91C1B-084D-4E44-B01F-D340D40BA2CC}">
      <dgm:prSet/>
      <dgm:spPr/>
      <dgm:t>
        <a:bodyPr/>
        <a:lstStyle/>
        <a:p>
          <a:endParaRPr lang="en-GB"/>
        </a:p>
      </dgm:t>
    </dgm:pt>
    <dgm:pt modelId="{0A62E3BA-555A-45E2-A992-D1518F1B7363}">
      <dgm:prSet phldrT="[Text]"/>
      <dgm:spPr/>
      <dgm:t>
        <a:bodyPr/>
        <a:lstStyle/>
        <a:p>
          <a:r>
            <a:rPr lang="en-GB" b="1" dirty="0"/>
            <a:t>School</a:t>
          </a:r>
        </a:p>
      </dgm:t>
    </dgm:pt>
    <dgm:pt modelId="{8C9C9589-A963-4733-B322-B7149E4B035C}" type="parTrans" cxnId="{665E5D3E-DD1B-42ED-9F00-9716DC2857B2}">
      <dgm:prSet/>
      <dgm:spPr/>
      <dgm:t>
        <a:bodyPr/>
        <a:lstStyle/>
        <a:p>
          <a:endParaRPr lang="en-GB"/>
        </a:p>
      </dgm:t>
    </dgm:pt>
    <dgm:pt modelId="{06F1C000-52FE-4BF0-A5BA-DA419A41B902}" type="sibTrans" cxnId="{665E5D3E-DD1B-42ED-9F00-9716DC2857B2}">
      <dgm:prSet/>
      <dgm:spPr/>
      <dgm:t>
        <a:bodyPr/>
        <a:lstStyle/>
        <a:p>
          <a:endParaRPr lang="en-GB"/>
        </a:p>
      </dgm:t>
    </dgm:pt>
    <dgm:pt modelId="{993B5EE6-B4C2-4164-82B3-8C69045CA6BA}" type="pres">
      <dgm:prSet presAssocID="{87E32B92-1867-4C29-A3EC-EA9401A091AB}" presName="compositeShape" presStyleCnt="0">
        <dgm:presLayoutVars>
          <dgm:chMax val="7"/>
          <dgm:dir/>
          <dgm:resizeHandles val="exact"/>
        </dgm:presLayoutVars>
      </dgm:prSet>
      <dgm:spPr/>
    </dgm:pt>
    <dgm:pt modelId="{35E2D16A-3053-4577-9198-D1AB7EF8FD1D}" type="pres">
      <dgm:prSet presAssocID="{87E32B92-1867-4C29-A3EC-EA9401A091AB}" presName="wedge1" presStyleLbl="node1" presStyleIdx="0" presStyleCnt="3"/>
      <dgm:spPr/>
    </dgm:pt>
    <dgm:pt modelId="{5E45FC41-CDFF-4FFF-AE21-16B3B2C8C9BC}" type="pres">
      <dgm:prSet presAssocID="{87E32B92-1867-4C29-A3EC-EA9401A091AB}" presName="dummy1a" presStyleCnt="0"/>
      <dgm:spPr/>
    </dgm:pt>
    <dgm:pt modelId="{795C1418-BDD6-4747-B1FE-593ED885CF66}" type="pres">
      <dgm:prSet presAssocID="{87E32B92-1867-4C29-A3EC-EA9401A091AB}" presName="dummy1b" presStyleCnt="0"/>
      <dgm:spPr/>
    </dgm:pt>
    <dgm:pt modelId="{2841BCFE-47BD-4744-A55B-A8B8F4327277}" type="pres">
      <dgm:prSet presAssocID="{87E32B92-1867-4C29-A3EC-EA9401A091A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7470A06A-A0B0-46B9-BD3E-426AA6A63CFC}" type="pres">
      <dgm:prSet presAssocID="{87E32B92-1867-4C29-A3EC-EA9401A091AB}" presName="wedge2" presStyleLbl="node1" presStyleIdx="1" presStyleCnt="3"/>
      <dgm:spPr/>
    </dgm:pt>
    <dgm:pt modelId="{88E56EA0-A294-4F90-BEC2-EBDC4303AEEB}" type="pres">
      <dgm:prSet presAssocID="{87E32B92-1867-4C29-A3EC-EA9401A091AB}" presName="dummy2a" presStyleCnt="0"/>
      <dgm:spPr/>
    </dgm:pt>
    <dgm:pt modelId="{39C5B905-0B82-42BB-A9E5-DD5D841A579D}" type="pres">
      <dgm:prSet presAssocID="{87E32B92-1867-4C29-A3EC-EA9401A091AB}" presName="dummy2b" presStyleCnt="0"/>
      <dgm:spPr/>
    </dgm:pt>
    <dgm:pt modelId="{8839C193-95AA-44EB-BF4A-91887DB0B217}" type="pres">
      <dgm:prSet presAssocID="{87E32B92-1867-4C29-A3EC-EA9401A091A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1B079198-FECF-423E-9CCD-F8CA74B86B7D}" type="pres">
      <dgm:prSet presAssocID="{87E32B92-1867-4C29-A3EC-EA9401A091AB}" presName="wedge3" presStyleLbl="node1" presStyleIdx="2" presStyleCnt="3" custLinFactNeighborX="1663"/>
      <dgm:spPr/>
    </dgm:pt>
    <dgm:pt modelId="{65114DFB-DC3A-4DFB-B7F1-9DC6D582E135}" type="pres">
      <dgm:prSet presAssocID="{87E32B92-1867-4C29-A3EC-EA9401A091AB}" presName="dummy3a" presStyleCnt="0"/>
      <dgm:spPr/>
    </dgm:pt>
    <dgm:pt modelId="{4827738D-54DD-4B43-AE3B-7903A14B78FC}" type="pres">
      <dgm:prSet presAssocID="{87E32B92-1867-4C29-A3EC-EA9401A091AB}" presName="dummy3b" presStyleCnt="0"/>
      <dgm:spPr/>
    </dgm:pt>
    <dgm:pt modelId="{090BC1C8-6E02-407A-B8E4-7C28B1AFB0B3}" type="pres">
      <dgm:prSet presAssocID="{87E32B92-1867-4C29-A3EC-EA9401A091A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7AFC4E07-6C9C-4366-B919-E7FA5B1D0552}" type="pres">
      <dgm:prSet presAssocID="{8D3997D5-7746-4B03-942C-95F2862714DB}" presName="arrowWedge1" presStyleLbl="fgSibTrans2D1" presStyleIdx="0" presStyleCnt="3" custLinFactNeighborX="158" custLinFactNeighborY="669"/>
      <dgm:spPr/>
    </dgm:pt>
    <dgm:pt modelId="{1F500054-CAFD-4C0D-AC3D-0D024A0E9FF5}" type="pres">
      <dgm:prSet presAssocID="{F6977FB0-7F04-4822-AD4B-063E4AAA5F31}" presName="arrowWedge2" presStyleLbl="fgSibTrans2D1" presStyleIdx="1" presStyleCnt="3"/>
      <dgm:spPr/>
    </dgm:pt>
    <dgm:pt modelId="{9C022D4E-2F7D-4C60-945C-F0C2A08FD941}" type="pres">
      <dgm:prSet presAssocID="{06F1C000-52FE-4BF0-A5BA-DA419A41B902}" presName="arrowWedge3" presStyleLbl="fgSibTrans2D1" presStyleIdx="2" presStyleCnt="3"/>
      <dgm:spPr/>
    </dgm:pt>
  </dgm:ptLst>
  <dgm:cxnLst>
    <dgm:cxn modelId="{B51C1B0C-C6B9-4511-B439-48A78EE273E4}" srcId="{87E32B92-1867-4C29-A3EC-EA9401A091AB}" destId="{DC74C7CF-8380-4B8E-9C6A-EAEBDEBB0843}" srcOrd="0" destOrd="0" parTransId="{81A765F2-51B9-476D-837C-071A2F1278B9}" sibTransId="{8D3997D5-7746-4B03-942C-95F2862714DB}"/>
    <dgm:cxn modelId="{60C91C1B-084D-4E44-B01F-D340D40BA2CC}" srcId="{87E32B92-1867-4C29-A3EC-EA9401A091AB}" destId="{12EEA88E-4903-425E-B2F6-197F0EF2357D}" srcOrd="1" destOrd="0" parTransId="{AD652FB1-431A-4713-94D9-7802867BCA6F}" sibTransId="{F6977FB0-7F04-4822-AD4B-063E4AAA5F31}"/>
    <dgm:cxn modelId="{DC3C9235-F19E-4905-AA3B-7E84E72849C5}" type="presOf" srcId="{12EEA88E-4903-425E-B2F6-197F0EF2357D}" destId="{7470A06A-A0B0-46B9-BD3E-426AA6A63CFC}" srcOrd="0" destOrd="0" presId="urn:microsoft.com/office/officeart/2005/8/layout/cycle8"/>
    <dgm:cxn modelId="{665E5D3E-DD1B-42ED-9F00-9716DC2857B2}" srcId="{87E32B92-1867-4C29-A3EC-EA9401A091AB}" destId="{0A62E3BA-555A-45E2-A992-D1518F1B7363}" srcOrd="2" destOrd="0" parTransId="{8C9C9589-A963-4733-B322-B7149E4B035C}" sibTransId="{06F1C000-52FE-4BF0-A5BA-DA419A41B902}"/>
    <dgm:cxn modelId="{477C9E60-C5F2-4450-B8D0-759DBCFBEBE8}" type="presOf" srcId="{87E32B92-1867-4C29-A3EC-EA9401A091AB}" destId="{993B5EE6-B4C2-4164-82B3-8C69045CA6BA}" srcOrd="0" destOrd="0" presId="urn:microsoft.com/office/officeart/2005/8/layout/cycle8"/>
    <dgm:cxn modelId="{47D9484C-3584-4D66-8DE2-98FF24B92BC5}" type="presOf" srcId="{DC74C7CF-8380-4B8E-9C6A-EAEBDEBB0843}" destId="{35E2D16A-3053-4577-9198-D1AB7EF8FD1D}" srcOrd="0" destOrd="0" presId="urn:microsoft.com/office/officeart/2005/8/layout/cycle8"/>
    <dgm:cxn modelId="{6AB1BB8F-B13C-4EC6-9A1E-C74A8C922E1C}" type="presOf" srcId="{0A62E3BA-555A-45E2-A992-D1518F1B7363}" destId="{1B079198-FECF-423E-9CCD-F8CA74B86B7D}" srcOrd="0" destOrd="0" presId="urn:microsoft.com/office/officeart/2005/8/layout/cycle8"/>
    <dgm:cxn modelId="{378E61B0-B695-489F-9677-3CDAD9485C62}" type="presOf" srcId="{DC74C7CF-8380-4B8E-9C6A-EAEBDEBB0843}" destId="{2841BCFE-47BD-4744-A55B-A8B8F4327277}" srcOrd="1" destOrd="0" presId="urn:microsoft.com/office/officeart/2005/8/layout/cycle8"/>
    <dgm:cxn modelId="{354BB9B3-32DC-46D8-8665-7DD28510E4A1}" type="presOf" srcId="{0A62E3BA-555A-45E2-A992-D1518F1B7363}" destId="{090BC1C8-6E02-407A-B8E4-7C28B1AFB0B3}" srcOrd="1" destOrd="0" presId="urn:microsoft.com/office/officeart/2005/8/layout/cycle8"/>
    <dgm:cxn modelId="{E0033AC5-8E6E-4387-A37A-052E032FBEAA}" type="presOf" srcId="{12EEA88E-4903-425E-B2F6-197F0EF2357D}" destId="{8839C193-95AA-44EB-BF4A-91887DB0B217}" srcOrd="1" destOrd="0" presId="urn:microsoft.com/office/officeart/2005/8/layout/cycle8"/>
    <dgm:cxn modelId="{4A8624D8-7C76-47F2-904F-C22D3791FBB2}" type="presParOf" srcId="{993B5EE6-B4C2-4164-82B3-8C69045CA6BA}" destId="{35E2D16A-3053-4577-9198-D1AB7EF8FD1D}" srcOrd="0" destOrd="0" presId="urn:microsoft.com/office/officeart/2005/8/layout/cycle8"/>
    <dgm:cxn modelId="{C7601FCD-3262-4155-9833-510A52CC10DF}" type="presParOf" srcId="{993B5EE6-B4C2-4164-82B3-8C69045CA6BA}" destId="{5E45FC41-CDFF-4FFF-AE21-16B3B2C8C9BC}" srcOrd="1" destOrd="0" presId="urn:microsoft.com/office/officeart/2005/8/layout/cycle8"/>
    <dgm:cxn modelId="{A386028D-5BFC-4B3E-971A-66D0DFC2BB99}" type="presParOf" srcId="{993B5EE6-B4C2-4164-82B3-8C69045CA6BA}" destId="{795C1418-BDD6-4747-B1FE-593ED885CF66}" srcOrd="2" destOrd="0" presId="urn:microsoft.com/office/officeart/2005/8/layout/cycle8"/>
    <dgm:cxn modelId="{EC017561-4204-4164-8A03-FD6CAE1D63C0}" type="presParOf" srcId="{993B5EE6-B4C2-4164-82B3-8C69045CA6BA}" destId="{2841BCFE-47BD-4744-A55B-A8B8F4327277}" srcOrd="3" destOrd="0" presId="urn:microsoft.com/office/officeart/2005/8/layout/cycle8"/>
    <dgm:cxn modelId="{54182AF4-6335-478C-B2A1-5E80164292FD}" type="presParOf" srcId="{993B5EE6-B4C2-4164-82B3-8C69045CA6BA}" destId="{7470A06A-A0B0-46B9-BD3E-426AA6A63CFC}" srcOrd="4" destOrd="0" presId="urn:microsoft.com/office/officeart/2005/8/layout/cycle8"/>
    <dgm:cxn modelId="{5BD96EF4-BB0B-40BA-B1B1-53ABA63DCA67}" type="presParOf" srcId="{993B5EE6-B4C2-4164-82B3-8C69045CA6BA}" destId="{88E56EA0-A294-4F90-BEC2-EBDC4303AEEB}" srcOrd="5" destOrd="0" presId="urn:microsoft.com/office/officeart/2005/8/layout/cycle8"/>
    <dgm:cxn modelId="{9C9AF325-C13D-49BD-86BA-57A523E4D123}" type="presParOf" srcId="{993B5EE6-B4C2-4164-82B3-8C69045CA6BA}" destId="{39C5B905-0B82-42BB-A9E5-DD5D841A579D}" srcOrd="6" destOrd="0" presId="urn:microsoft.com/office/officeart/2005/8/layout/cycle8"/>
    <dgm:cxn modelId="{6138C873-0331-475F-8039-B1FCA16B7A41}" type="presParOf" srcId="{993B5EE6-B4C2-4164-82B3-8C69045CA6BA}" destId="{8839C193-95AA-44EB-BF4A-91887DB0B217}" srcOrd="7" destOrd="0" presId="urn:microsoft.com/office/officeart/2005/8/layout/cycle8"/>
    <dgm:cxn modelId="{BDE3CF02-4CB0-4A16-B314-BCE24223EB56}" type="presParOf" srcId="{993B5EE6-B4C2-4164-82B3-8C69045CA6BA}" destId="{1B079198-FECF-423E-9CCD-F8CA74B86B7D}" srcOrd="8" destOrd="0" presId="urn:microsoft.com/office/officeart/2005/8/layout/cycle8"/>
    <dgm:cxn modelId="{627A8461-1A1D-46A0-A5FF-2A2A5A48A089}" type="presParOf" srcId="{993B5EE6-B4C2-4164-82B3-8C69045CA6BA}" destId="{65114DFB-DC3A-4DFB-B7F1-9DC6D582E135}" srcOrd="9" destOrd="0" presId="urn:microsoft.com/office/officeart/2005/8/layout/cycle8"/>
    <dgm:cxn modelId="{A6C84BC9-627D-4D53-BA49-2528BFF41570}" type="presParOf" srcId="{993B5EE6-B4C2-4164-82B3-8C69045CA6BA}" destId="{4827738D-54DD-4B43-AE3B-7903A14B78FC}" srcOrd="10" destOrd="0" presId="urn:microsoft.com/office/officeart/2005/8/layout/cycle8"/>
    <dgm:cxn modelId="{923F70C0-53D5-4272-9ACB-9DD4DA3581BB}" type="presParOf" srcId="{993B5EE6-B4C2-4164-82B3-8C69045CA6BA}" destId="{090BC1C8-6E02-407A-B8E4-7C28B1AFB0B3}" srcOrd="11" destOrd="0" presId="urn:microsoft.com/office/officeart/2005/8/layout/cycle8"/>
    <dgm:cxn modelId="{7CC802DA-1E6D-4372-A93A-5F6475DF9005}" type="presParOf" srcId="{993B5EE6-B4C2-4164-82B3-8C69045CA6BA}" destId="{7AFC4E07-6C9C-4366-B919-E7FA5B1D0552}" srcOrd="12" destOrd="0" presId="urn:microsoft.com/office/officeart/2005/8/layout/cycle8"/>
    <dgm:cxn modelId="{25F6833F-18FD-4538-8C8F-975D03C39CD5}" type="presParOf" srcId="{993B5EE6-B4C2-4164-82B3-8C69045CA6BA}" destId="{1F500054-CAFD-4C0D-AC3D-0D024A0E9FF5}" srcOrd="13" destOrd="0" presId="urn:microsoft.com/office/officeart/2005/8/layout/cycle8"/>
    <dgm:cxn modelId="{BEE8F110-9BDF-482E-852E-B53E034E9277}" type="presParOf" srcId="{993B5EE6-B4C2-4164-82B3-8C69045CA6BA}" destId="{9C022D4E-2F7D-4C60-945C-F0C2A08FD941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E2D16A-3053-4577-9198-D1AB7EF8FD1D}">
      <dsp:nvSpPr>
        <dsp:cNvPr id="0" name=""/>
        <dsp:cNvSpPr/>
      </dsp:nvSpPr>
      <dsp:spPr>
        <a:xfrm>
          <a:off x="849362" y="273187"/>
          <a:ext cx="3530423" cy="3530423"/>
        </a:xfrm>
        <a:prstGeom prst="pie">
          <a:avLst>
            <a:gd name="adj1" fmla="val 16200000"/>
            <a:gd name="adj2" fmla="val 1800000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1" kern="1200" dirty="0"/>
            <a:t>Parents</a:t>
          </a:r>
        </a:p>
      </dsp:txBody>
      <dsp:txXfrm>
        <a:off x="2709979" y="1021301"/>
        <a:ext cx="1260865" cy="1050721"/>
      </dsp:txXfrm>
    </dsp:sp>
    <dsp:sp modelId="{7470A06A-A0B0-46B9-BD3E-426AA6A63CFC}">
      <dsp:nvSpPr>
        <dsp:cNvPr id="0" name=""/>
        <dsp:cNvSpPr/>
      </dsp:nvSpPr>
      <dsp:spPr>
        <a:xfrm>
          <a:off x="776652" y="399274"/>
          <a:ext cx="3530423" cy="3530423"/>
        </a:xfrm>
        <a:prstGeom prst="pie">
          <a:avLst>
            <a:gd name="adj1" fmla="val 1800000"/>
            <a:gd name="adj2" fmla="val 9000000"/>
          </a:avLst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1" kern="1200" dirty="0"/>
            <a:t>Pupils</a:t>
          </a:r>
        </a:p>
      </dsp:txBody>
      <dsp:txXfrm>
        <a:off x="1617229" y="2689846"/>
        <a:ext cx="1891298" cy="924634"/>
      </dsp:txXfrm>
    </dsp:sp>
    <dsp:sp modelId="{1B079198-FECF-423E-9CCD-F8CA74B86B7D}">
      <dsp:nvSpPr>
        <dsp:cNvPr id="0" name=""/>
        <dsp:cNvSpPr/>
      </dsp:nvSpPr>
      <dsp:spPr>
        <a:xfrm>
          <a:off x="762653" y="273187"/>
          <a:ext cx="3530423" cy="3530423"/>
        </a:xfrm>
        <a:prstGeom prst="pie">
          <a:avLst>
            <a:gd name="adj1" fmla="val 9000000"/>
            <a:gd name="adj2" fmla="val 16200000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b="1" kern="1200" dirty="0"/>
            <a:t>School</a:t>
          </a:r>
        </a:p>
      </dsp:txBody>
      <dsp:txXfrm>
        <a:off x="1171594" y="1021301"/>
        <a:ext cx="1260865" cy="1050721"/>
      </dsp:txXfrm>
    </dsp:sp>
    <dsp:sp modelId="{7AFC4E07-6C9C-4366-B919-E7FA5B1D0552}">
      <dsp:nvSpPr>
        <dsp:cNvPr id="0" name=""/>
        <dsp:cNvSpPr/>
      </dsp:nvSpPr>
      <dsp:spPr>
        <a:xfrm>
          <a:off x="637372" y="81180"/>
          <a:ext cx="3967523" cy="3967523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500054-CAFD-4C0D-AC3D-0D024A0E9FF5}">
      <dsp:nvSpPr>
        <dsp:cNvPr id="0" name=""/>
        <dsp:cNvSpPr/>
      </dsp:nvSpPr>
      <dsp:spPr>
        <a:xfrm>
          <a:off x="558102" y="180500"/>
          <a:ext cx="3967523" cy="3967523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6">
            <a:shade val="90000"/>
            <a:hueOff val="189935"/>
            <a:satOff val="-7587"/>
            <a:lumOff val="1759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022D4E-2F7D-4C60-945C-F0C2A08FD941}">
      <dsp:nvSpPr>
        <dsp:cNvPr id="0" name=""/>
        <dsp:cNvSpPr/>
      </dsp:nvSpPr>
      <dsp:spPr>
        <a:xfrm>
          <a:off x="543812" y="54637"/>
          <a:ext cx="3967523" cy="3967523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6">
            <a:shade val="90000"/>
            <a:hueOff val="379870"/>
            <a:satOff val="-15173"/>
            <a:lumOff val="3519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34D39-036D-C495-CFF8-BCC5E0FCEB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E80038-2BE9-18F7-CF91-3AE1623EF8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3D0E90-3238-CC6A-A54D-120BC8357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B0EDA6-8546-DDB2-0BEE-6A5CC618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EBD18C-7402-C372-8B00-B288755CF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43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23A4-28CE-0733-7D6C-D5227A78F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88EF90-BDA8-FE13-D8D9-84C04C9972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728760-4E52-F3DF-6E9C-27E7FD1BE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776027-0F05-EC27-1D39-D2FFCC15A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F1DA4-0ED7-0C21-DB2A-15FC942DB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67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F72932-9078-CA55-1FC7-ACB3513B94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476606-49E8-7C82-47D5-27F249C36D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B522A7-2F9B-105A-1EE0-C2AB329B8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68041-07BD-CB82-7E37-A5AA3901A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A78AFF-0B77-1967-D0F6-3078DCA72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17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37779-2DCC-7613-764C-63EB5C7794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C838C-A940-81DD-1D14-764526090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3DD44D-CAF9-3F6B-EE97-1A57C1AC4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BFCF78-1ED7-5BB2-0EA7-EEB59F04E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B859A-2BEB-6E68-9F72-E41C11953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14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8FDCB-0C7B-E1E8-327F-D2F8AEBA1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1DE95-37F0-BD10-E8E3-D783465C9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3E43A-D8D9-1BF4-C024-A4746C9F3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3EDF3-8C40-C58B-B0FC-D5A8FF3C4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FFF0D-881F-597A-C7B0-CC23FB034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086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4EECF-DD29-4CA7-37F1-37C6717DE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7823F-1776-A35C-FE24-37A1684ED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73D1BE-F7EC-5DD2-D56E-8D3554FA44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2D3723-275D-6B5B-E995-578297E74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108414-1AE2-E392-868A-9F572A66A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A938FB-D079-E126-4727-B8EB7D142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919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2E0E7-0870-4C52-A989-E16B3F7F7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0AEA3-2484-9EC8-FD69-6BABA5F3D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CE5F85-FB80-FD89-4BC4-6585B2616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1A7A1E-F64C-DDF0-5026-79F7279BE3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064EF1-DD2F-63DD-2BB2-6F2CF9FAEB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476087-BBFD-3373-E1D7-9F48C2D11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5D6337-88EF-9307-100E-62F8B3AE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395898-ED5B-5AF8-3906-32983F0B8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389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1B843-C725-5774-075D-ABF783F10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9C6CC0-63B2-D12B-993E-B62259D87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74E925-1D10-DFCD-092E-3049BB99C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39608-16FC-CC3C-9117-2AB179995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89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5803CB-9BFA-DC98-4916-D86C64642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8F752E-C718-10B9-6DE3-72E490FB7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D770A4-04C7-A8B3-F932-A91F31BF3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89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7773A-BE44-ACC1-A635-D6954F1F5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71E19-7A1C-3B7C-7099-C60A414095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983D9-7CA6-F6BA-67B2-100471CD5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52298-7DB5-85DC-2F00-F1B8FA026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3E3763-DD52-876D-6A4A-4350C558C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0D57B8-C337-6341-76A2-AB992B227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947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961DA-E70B-F9F9-7318-8773D1AAD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FB0EC92-9DAE-5FBC-57C9-87B635DC44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D5FEF5-ECF5-01BD-B18D-1286B2B41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5D8D7-3CAE-4F76-23CE-49FCA7195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6F409-1BAA-21CA-00D7-BBD54061E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DDC0E-105F-ED53-D597-7A1A1EA96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63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92566D-B78C-3DE0-BD46-D5DFC3A49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EECCA6-75A1-9830-8683-96148EE3F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500211-E9B5-8853-BED9-E4D9E3D7D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A2E9D-212A-4BED-9C36-93B5983DE316}" type="datetimeFigureOut">
              <a:rPr lang="en-GB" smtClean="0"/>
              <a:t>28/02/2023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9652D-60B7-091E-918F-18E41FF6EC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E82D68-A9CB-B822-E52F-F8BC6C55E6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E061F-3BC0-4CE9-9DD8-8AF01346EC5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61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20000"/>
                <a:lumOff val="80000"/>
              </a:schemeClr>
            </a:gs>
            <a:gs pos="46000">
              <a:schemeClr val="accent6">
                <a:lumMod val="20000"/>
                <a:lumOff val="80000"/>
              </a:schemeClr>
            </a:gs>
            <a:gs pos="75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381160D-5A11-E335-A47A-E9EFA291DBA4}"/>
              </a:ext>
            </a:extLst>
          </p:cNvPr>
          <p:cNvSpPr/>
          <p:nvPr/>
        </p:nvSpPr>
        <p:spPr>
          <a:xfrm>
            <a:off x="11479841" y="100668"/>
            <a:ext cx="564570" cy="6291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FE9E2A-6EA0-80F7-684D-B61DF14BFCBB}"/>
              </a:ext>
            </a:extLst>
          </p:cNvPr>
          <p:cNvSpPr/>
          <p:nvPr/>
        </p:nvSpPr>
        <p:spPr>
          <a:xfrm>
            <a:off x="72212" y="100668"/>
            <a:ext cx="564570" cy="62917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162B32E-F698-00D5-D855-02ACE073D4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84187885"/>
              </p:ext>
            </p:extLst>
          </p:nvPr>
        </p:nvGraphicFramePr>
        <p:xfrm>
          <a:off x="3431096" y="931665"/>
          <a:ext cx="5083729" cy="4202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7179E9B-B54F-1A46-326B-A38E276582F4}"/>
              </a:ext>
            </a:extLst>
          </p:cNvPr>
          <p:cNvSpPr txBox="1"/>
          <p:nvPr/>
        </p:nvSpPr>
        <p:spPr>
          <a:xfrm>
            <a:off x="3674376" y="100668"/>
            <a:ext cx="45971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Gilthill Primary School</a:t>
            </a:r>
          </a:p>
          <a:p>
            <a:pPr algn="ctr"/>
            <a:r>
              <a:rPr lang="en-GB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Home School Agreement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CBFDC1-2FC2-9972-6594-6AB96F6F3A54}"/>
              </a:ext>
            </a:extLst>
          </p:cNvPr>
          <p:cNvSpPr txBox="1"/>
          <p:nvPr/>
        </p:nvSpPr>
        <p:spPr>
          <a:xfrm>
            <a:off x="3674378" y="6487435"/>
            <a:ext cx="72313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Inspiring Today’s Children to Embrace Tomorrow’s Challenges</a:t>
            </a:r>
          </a:p>
        </p:txBody>
      </p:sp>
      <p:pic>
        <p:nvPicPr>
          <p:cNvPr id="12" name="Picture 11" descr="A picture containing shape&#10;&#10;Description automatically generated">
            <a:extLst>
              <a:ext uri="{FF2B5EF4-FFF2-40B4-BE49-F238E27FC236}">
                <a16:creationId xmlns:a16="http://schemas.microsoft.com/office/drawing/2014/main" id="{73813785-4E55-1849-6730-AA0742ACC06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5639" y="60820"/>
            <a:ext cx="644921" cy="71871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2CE461F-EECB-88EA-B748-8667CB7349F2}"/>
              </a:ext>
            </a:extLst>
          </p:cNvPr>
          <p:cNvSpPr txBox="1"/>
          <p:nvPr/>
        </p:nvSpPr>
        <p:spPr>
          <a:xfrm>
            <a:off x="72003" y="724273"/>
            <a:ext cx="3996449" cy="4767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As a school we will do our best to:</a:t>
            </a: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900" dirty="0"/>
              <a:t>P</a:t>
            </a:r>
            <a:r>
              <a:rPr lang="en-GB" sz="900" dirty="0">
                <a:effectLst/>
                <a:latin typeface="+mn-lt"/>
              </a:rPr>
              <a:t>rovide a safe and happy environment where all children are valued, respected and listened to.</a:t>
            </a:r>
          </a:p>
          <a:p>
            <a:pPr marL="17145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900" dirty="0"/>
              <a:t>P</a:t>
            </a:r>
            <a:r>
              <a:rPr lang="en-GB" sz="900" dirty="0">
                <a:effectLst/>
                <a:latin typeface="+mn-lt"/>
              </a:rPr>
              <a:t>rovide excellent teaching and an engaging curriculum to meet the needs of all children.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dk1"/>
                </a:solidFill>
              </a:rPr>
              <a:t>Communicate effectively with parents via Dojo</a:t>
            </a:r>
            <a:endParaRPr lang="en-GB" dirty="0">
              <a:solidFill>
                <a:schemeClr val="dk1"/>
              </a:solidFill>
            </a:endParaRPr>
          </a:p>
          <a:p>
            <a:pPr marL="171450" lvl="0" indent="-17145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sz="900" dirty="0"/>
              <a:t>P</a:t>
            </a:r>
            <a:r>
              <a:rPr lang="en-GB" sz="900" dirty="0">
                <a:effectLst/>
                <a:latin typeface="+mn-lt"/>
              </a:rPr>
              <a:t>rovide as much support as we can to help your child meet their full potential </a:t>
            </a:r>
          </a:p>
          <a:p>
            <a:pPr marL="171450" marR="0" lvl="0" indent="-17145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9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Ensure that we are available to discuss your child’s progress or your concerns by mutual agreement e.g., we will hold regular parents’ evenings.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900" dirty="0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9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chieve high standards of behaviour by providing opportunities for children to develop positive social relationships, self-esteem and a sense of responsibility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900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9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each your child to develop a positive attitude to others, regardless of age, disability, gender reassignment, race, religion or belief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9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Encourage the children to comply with the school’s uniform code.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9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Encourage good attendance and punctuality and to reward these.</a:t>
            </a:r>
            <a:endParaRPr lang="en-GB" sz="9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9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Provide regular reports on your child’s progress, attendance and punctuality.</a:t>
            </a:r>
            <a:endParaRPr lang="en-GB" sz="9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900" kern="1200" dirty="0"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rPr>
              <a:t>Provide information to you about our school, including relevant policies, meetings and workshops/events by keeping our website and calendar up to date and by sending regular emails, newsletters and </a:t>
            </a:r>
            <a:r>
              <a:rPr lang="en-US" sz="900" dirty="0">
                <a:solidFill>
                  <a:schemeClr val="dk1"/>
                </a:solidFill>
              </a:rPr>
              <a:t>Dojo messages.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GB" sz="1800" dirty="0">
              <a:effectLst/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6CAC7AF-5AF0-B28F-5CC4-D6CBDFF5492E}"/>
              </a:ext>
            </a:extLst>
          </p:cNvPr>
          <p:cNvSpPr txBox="1"/>
          <p:nvPr/>
        </p:nvSpPr>
        <p:spPr>
          <a:xfrm>
            <a:off x="7877469" y="714278"/>
            <a:ext cx="4239731" cy="48864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As parents/carers I/we will do my/our best to:</a:t>
            </a:r>
          </a:p>
          <a:p>
            <a:pPr marL="171450" indent="-1714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dk1"/>
                </a:solidFill>
              </a:rPr>
              <a:t>Send my child prepared for school in the appropriate uniform and with the correct equipment on time, every day. </a:t>
            </a:r>
          </a:p>
          <a:p>
            <a:pPr marL="171450" indent="-17145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dk1"/>
                </a:solidFill>
              </a:rPr>
              <a:t>Ensure my child is well when they attend school, informing the school of any absences as soon as possible.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900" dirty="0">
                <a:solidFill>
                  <a:schemeClr val="dk1"/>
                </a:solidFill>
              </a:rPr>
              <a:t>Encourage my child to read and to share books with him/her on a regular basis.</a:t>
            </a:r>
            <a:endParaRPr lang="en-GB" sz="900" dirty="0">
              <a:solidFill>
                <a:schemeClr val="dk1"/>
              </a:solidFill>
            </a:endParaRP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28600" algn="l"/>
              </a:tabLst>
            </a:pPr>
            <a:r>
              <a:rPr lang="en-US" sz="900" dirty="0">
                <a:solidFill>
                  <a:schemeClr val="dk1"/>
                </a:solidFill>
              </a:rPr>
              <a:t>Support the school in maintaining high standards of behaviour and encourage my child to be polite and show respect for others and the property of others.</a:t>
            </a:r>
            <a:endParaRPr lang="en-GB" sz="900" dirty="0">
              <a:solidFill>
                <a:schemeClr val="dk1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dk1"/>
                </a:solidFill>
              </a:rPr>
              <a:t>Park considerately and safely when dropping my child off and picking him/her up.</a:t>
            </a:r>
            <a:r>
              <a:rPr lang="en-GB" sz="900" dirty="0">
                <a:solidFill>
                  <a:schemeClr val="dk1"/>
                </a:solidFill>
              </a:rPr>
              <a:t>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dk1"/>
                </a:solidFill>
              </a:rPr>
              <a:t>Respect the confidentiality of each child.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dk1"/>
                </a:solidFill>
              </a:rPr>
              <a:t>Attend meetings with my child’s teacher and other staff, aiming to be positive and productive, working towards moving my child on in their learning/development.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dk1"/>
                </a:solidFill>
              </a:rPr>
              <a:t>Support </a:t>
            </a:r>
            <a:r>
              <a:rPr lang="en-GB" sz="900" dirty="0" err="1">
                <a:solidFill>
                  <a:schemeClr val="dk1"/>
                </a:solidFill>
              </a:rPr>
              <a:t>Gilthill’s</a:t>
            </a:r>
            <a:r>
              <a:rPr lang="en-GB" sz="900" dirty="0">
                <a:solidFill>
                  <a:schemeClr val="dk1"/>
                </a:solidFill>
              </a:rPr>
              <a:t> education philosophy by encouraging my child to develop a positive attitude towards every member of our school community and beyond.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dk1"/>
                </a:solidFill>
              </a:rPr>
              <a:t>Be an active communicator- keep the school informed of any issues which might affect my child’s work or behaviour and report any concerns my child has that I feel are relevant.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dk1"/>
                </a:solidFill>
              </a:rPr>
              <a:t>Discuss any difficulties my child may be having with other children with the school and not directly with the children themselves.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900" dirty="0"/>
              <a:t>Encourage my child’s learning in all areas and support them with home-based tasks</a:t>
            </a:r>
            <a:endParaRPr lang="en-GB" sz="900" dirty="0">
              <a:solidFill>
                <a:schemeClr val="dk1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GB" sz="900" dirty="0">
              <a:solidFill>
                <a:schemeClr val="dk1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GB" sz="900" dirty="0">
              <a:solidFill>
                <a:schemeClr val="dk1"/>
              </a:solidFill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GB" sz="1800" dirty="0">
              <a:effectLst/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BB44B1-53AB-D88D-790E-C50AC8885E8B}"/>
              </a:ext>
            </a:extLst>
          </p:cNvPr>
          <p:cNvSpPr txBox="1"/>
          <p:nvPr/>
        </p:nvSpPr>
        <p:spPr>
          <a:xfrm>
            <a:off x="1365494" y="4987618"/>
            <a:ext cx="6114789" cy="22743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GB" sz="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As a pupil at Gilthill I will do my best to: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lang="en-US" sz="900" dirty="0">
                <a:solidFill>
                  <a:schemeClr val="dk1"/>
                </a:solidFill>
              </a:rPr>
              <a:t>Be ready and willing to learn, always doing my best and working as hard as I can.	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lang="en-US" sz="900" dirty="0">
                <a:solidFill>
                  <a:schemeClr val="dk1"/>
                </a:solidFill>
              </a:rPr>
              <a:t>Be kind and helpful.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lang="en-US" sz="900" dirty="0">
                <a:solidFill>
                  <a:schemeClr val="dk1"/>
                </a:solidFill>
              </a:rPr>
              <a:t>Listen carefully to all adults in school.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lang="en-US" sz="900" dirty="0">
                <a:solidFill>
                  <a:schemeClr val="dk1"/>
                </a:solidFill>
              </a:rPr>
              <a:t>Show kindness and respect to the whole school community.</a:t>
            </a:r>
          </a:p>
          <a:p>
            <a:pPr marL="171450" lvl="0" indent="-1714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lang="en-US" sz="900" dirty="0">
                <a:solidFill>
                  <a:schemeClr val="dk1"/>
                </a:solidFill>
              </a:rPr>
              <a:t>Take pride in my appearance and wear the correct school uniform.</a:t>
            </a:r>
            <a:endParaRPr lang="en-GB" sz="900" dirty="0">
              <a:solidFill>
                <a:schemeClr val="dk1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900" dirty="0">
                <a:solidFill>
                  <a:schemeClr val="dk1"/>
                </a:solidFill>
              </a:rPr>
              <a:t> Come to school regularly and on time.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sz="900" dirty="0">
                <a:solidFill>
                  <a:schemeClr val="dk1"/>
                </a:solidFill>
              </a:rPr>
              <a:t>Share information with my parent/carer</a:t>
            </a:r>
            <a:endParaRPr lang="en-GB" sz="900" dirty="0">
              <a:solidFill>
                <a:schemeClr val="dk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200" dirty="0">
              <a:solidFill>
                <a:schemeClr val="dk1"/>
              </a:solidFill>
              <a:effectLst/>
              <a:latin typeface="+mn-lt"/>
              <a:ea typeface="+mn-ea"/>
              <a:cs typeface="+mn-cs"/>
            </a:endParaRPr>
          </a:p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GB" sz="1800" dirty="0">
              <a:effectLst/>
              <a:latin typeface="+mn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192232C-F97F-869D-8509-2292F93ED825}"/>
              </a:ext>
            </a:extLst>
          </p:cNvPr>
          <p:cNvSpPr txBox="1"/>
          <p:nvPr/>
        </p:nvSpPr>
        <p:spPr>
          <a:xfrm>
            <a:off x="5602715" y="5114393"/>
            <a:ext cx="6114789" cy="1317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lang="en-US" sz="900" dirty="0">
                <a:solidFill>
                  <a:schemeClr val="dk1"/>
                </a:solidFill>
              </a:rPr>
              <a:t>Help ensure that the school is a pleasant environment in which to work and play by keeping it clean, tidy and free from litter.</a:t>
            </a:r>
            <a:endParaRPr lang="en-GB" sz="900" dirty="0">
              <a:solidFill>
                <a:schemeClr val="dk1"/>
              </a:solidFill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lang="en-US" sz="900" dirty="0">
                <a:solidFill>
                  <a:schemeClr val="dk1"/>
                </a:solidFill>
              </a:rPr>
              <a:t>Let my teacher know if I have any worries.</a:t>
            </a:r>
            <a:endParaRPr lang="en-GB" sz="900" dirty="0">
              <a:solidFill>
                <a:schemeClr val="dk1"/>
              </a:solidFill>
            </a:endParaRPr>
          </a:p>
          <a:p>
            <a:pPr marL="171450" marR="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lang="en-US" sz="900" dirty="0">
                <a:solidFill>
                  <a:schemeClr val="dk1"/>
                </a:solidFill>
              </a:rPr>
              <a:t>Always behave in a way that enables all children to work and play without interference or harm in and outside of school.</a:t>
            </a:r>
          </a:p>
          <a:p>
            <a:pPr marL="171450" marR="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lang="en-US" sz="900" dirty="0">
                <a:solidFill>
                  <a:schemeClr val="dk1"/>
                </a:solidFill>
              </a:rPr>
              <a:t>Follow our school rules</a:t>
            </a:r>
          </a:p>
          <a:p>
            <a:pPr marL="171450" marR="0" indent="-1714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28600" algn="l"/>
              </a:tabLst>
              <a:defRPr/>
            </a:pPr>
            <a:r>
              <a:rPr lang="en-US" sz="900" dirty="0"/>
              <a:t>Complete home learning tasks on time and to the best of my ability</a:t>
            </a:r>
            <a:endParaRPr lang="en-US" sz="900" dirty="0">
              <a:solidFill>
                <a:schemeClr val="dk1"/>
              </a:solidFill>
            </a:endParaRPr>
          </a:p>
        </p:txBody>
      </p:sp>
      <p:pic>
        <p:nvPicPr>
          <p:cNvPr id="2" name="Picture 1" descr="A picture containing shape&#10;&#10;Description automatically generated">
            <a:extLst>
              <a:ext uri="{FF2B5EF4-FFF2-40B4-BE49-F238E27FC236}">
                <a16:creationId xmlns:a16="http://schemas.microsoft.com/office/drawing/2014/main" id="{FBA4450B-09C4-8D9A-3F8F-AD460719F1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4" y="60820"/>
            <a:ext cx="644921" cy="718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550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627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Gilthill Head</dc:creator>
  <cp:lastModifiedBy>Gilthill Head</cp:lastModifiedBy>
  <cp:revision>1</cp:revision>
  <cp:lastPrinted>2023-01-30T11:47:23Z</cp:lastPrinted>
  <dcterms:created xsi:type="dcterms:W3CDTF">2023-01-30T10:44:55Z</dcterms:created>
  <dcterms:modified xsi:type="dcterms:W3CDTF">2023-02-28T09:36:10Z</dcterms:modified>
</cp:coreProperties>
</file>