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2" r:id="rId2"/>
    <p:sldId id="293" r:id="rId3"/>
    <p:sldId id="273" r:id="rId4"/>
    <p:sldId id="284" r:id="rId5"/>
    <p:sldId id="287" r:id="rId6"/>
    <p:sldId id="28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48"/>
    <a:srgbClr val="00FC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99"/>
    <p:restoredTop sz="94621"/>
  </p:normalViewPr>
  <p:slideViewPr>
    <p:cSldViewPr snapToGrid="0" snapToObjects="1">
      <p:cViewPr varScale="1">
        <p:scale>
          <a:sx n="69" d="100"/>
          <a:sy n="69" d="100"/>
        </p:scale>
        <p:origin x="7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E4564-86D6-6C41-9BBB-9EB133F627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2204CD-C2D7-D94E-9D2E-344F0886AD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495139-E049-0048-B67C-3A4CED2C7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F6A58-AB05-BC40-95D2-9D7B4CB4713B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D5A947-EB78-4740-8C8C-6AB184A46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B1335C-C845-E648-AD54-258E2164C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2CC5-3CD2-154C-8EE5-BCEF800BF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4979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C07FD-BA2C-F949-B833-2620B9B4B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418F04-E1D8-E349-A050-C353A2E223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B63C76-EBBD-354D-90BB-D81069CC3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F6A58-AB05-BC40-95D2-9D7B4CB4713B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19C691-47F2-3F4A-B5EE-14EB34DA5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ED8BD5-E7FD-324F-946B-9EED4EBBD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2CC5-3CD2-154C-8EE5-BCEF800BF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9612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29E760-8C8C-354B-9494-BF9E76D6CA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4B2FB1-3157-2F4F-B9EF-5EA782105D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5135C-D677-804A-9340-F62F5F46D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F6A58-AB05-BC40-95D2-9D7B4CB4713B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D45560-9613-754D-BC01-BD0901E99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25733-1530-D349-BEF2-760D273F5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2CC5-3CD2-154C-8EE5-BCEF800BF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064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7C354-4933-4C40-907B-5F144BC57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E35FBB-072E-904B-AFB6-AE513EED7B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72A937-57FC-9C4B-A9AA-616D5DFF0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F6A58-AB05-BC40-95D2-9D7B4CB4713B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E68356-F52F-0048-A127-805997811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AECD72-7CE1-4C42-9DAD-19E4B7E1F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2CC5-3CD2-154C-8EE5-BCEF800BF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4330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66A09-9939-CC4E-B7BB-4CEEFD5EA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E8BDFC-2994-9545-89B7-EF9817364C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A4E924-B1EC-4C4C-BBED-79D1BA269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F6A58-AB05-BC40-95D2-9D7B4CB4713B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1926DE-6280-144C-8C88-0D55F8AD2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8569A1-933C-A745-AE8C-797813DBF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2CC5-3CD2-154C-8EE5-BCEF800BF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1225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B232F-8E33-5442-A26A-075EAD70F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3FEB3-D62A-4C47-B3C0-2F2F51CC7B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FCC972-76A1-E140-A775-7621815E6A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9E178B-1EC0-E84C-8E8C-3F4A35D58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F6A58-AB05-BC40-95D2-9D7B4CB4713B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CD3BA4-A150-7D44-A486-6AA0DD01A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FC3037-016D-7740-8AF3-3C89A3E55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2CC5-3CD2-154C-8EE5-BCEF800BF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4629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06D76-D3F5-BF42-81E8-75370BE92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B1858D-AF5F-0947-AB42-24DFE86B0D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3B6835-D5E1-6C4F-9F13-7899F37C23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BD6CEB-C4BA-6743-AB9D-F957B62B5D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A0626E-ACD6-8844-B976-2FE727946E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80F218-7204-7342-9605-0AFF2379C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F6A58-AB05-BC40-95D2-9D7B4CB4713B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70ACC7-DD92-5741-A5A2-C09476AFE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60E3C7-CB91-644A-83BF-A2C1B5635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2CC5-3CD2-154C-8EE5-BCEF800BF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198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ED77D-FD0D-4E40-9565-003396508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BDC81A-DEB6-FA47-A734-7FDE904A6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F6A58-AB05-BC40-95D2-9D7B4CB4713B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208FB5-FD86-3948-84C6-4E7E10000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944221-EB21-BC4E-9A62-B45788450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2CC5-3CD2-154C-8EE5-BCEF800BF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333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DC8B1E-3426-B54B-BFA7-16AACEEB0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F6A58-AB05-BC40-95D2-9D7B4CB4713B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FE8A24-D6F6-7B4D-A24A-D99BA25C6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B1B9A0-4F22-1442-A09B-C696D507D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2CC5-3CD2-154C-8EE5-BCEF800BF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2935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F1CFF-2925-ED45-84B2-47D7A9CC4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7D1679-EE8F-8945-A3C2-1E21ACD833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C0DA7B-4E63-A741-A9A9-C60103118A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B3F7CB-D6DA-0E47-96D0-A9578A960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F6A58-AB05-BC40-95D2-9D7B4CB4713B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4576C1-5DA9-BE42-B577-E8E9EA7E0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FC645-1402-8443-90BD-D4EDA22A5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2CC5-3CD2-154C-8EE5-BCEF800BF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036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FC86D-15BC-834C-BAFD-B553879BE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BE9A86-3ED3-514E-97C3-CD023FA3B6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EC05BE-2E29-8246-9061-0F8DA365B0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78F565-40E0-444E-A740-4053C5532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F6A58-AB05-BC40-95D2-9D7B4CB4713B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8F888D-67E9-6841-8DF6-CFA65FCE1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4F5B3F-9DEE-7F40-A1BE-2DDFB8E87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2CC5-3CD2-154C-8EE5-BCEF800BF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100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5224AC-71E1-114A-A8BA-9CF2591D9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491E2E-90A8-6A49-9373-1A79FBC25C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889760-4BB6-BD49-BAE1-4CB24B6A68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F6A58-AB05-BC40-95D2-9D7B4CB4713B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D6980D-2F60-294C-8D02-AAD4AEF4B7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D26DD-F12D-0F49-B71C-6E4DBD1946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E2CC5-3CD2-154C-8EE5-BCEF800BF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1455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hyperlink" Target="https://svgsilh.com/image/468292.html" TargetMode="External"/><Relationship Id="rId2" Type="http://schemas.openxmlformats.org/officeDocument/2006/relationships/hyperlink" Target="https://youtu.be/oJQg2JyQ3mM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77C24705-3DF9-074F-9559-CC733054D17F}"/>
              </a:ext>
            </a:extLst>
          </p:cNvPr>
          <p:cNvGrpSpPr/>
          <p:nvPr/>
        </p:nvGrpSpPr>
        <p:grpSpPr>
          <a:xfrm>
            <a:off x="-496458" y="-1908499"/>
            <a:ext cx="13348836" cy="9971229"/>
            <a:chOff x="-496458" y="-1908499"/>
            <a:chExt cx="13348836" cy="9971229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1C2270A1-DE9E-1A40-A1BC-3F98B997EF11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00FC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ular Callout 4">
              <a:extLst>
                <a:ext uri="{FF2B5EF4-FFF2-40B4-BE49-F238E27FC236}">
                  <a16:creationId xmlns:a16="http://schemas.microsoft.com/office/drawing/2014/main" id="{11882EED-EE07-644D-A609-D7319F22826C}"/>
                </a:ext>
              </a:extLst>
            </p:cNvPr>
            <p:cNvSpPr/>
            <p:nvPr/>
          </p:nvSpPr>
          <p:spPr>
            <a:xfrm rot="21073217">
              <a:off x="-496458" y="-1015797"/>
              <a:ext cx="3782511" cy="2750198"/>
            </a:xfrm>
            <a:custGeom>
              <a:avLst/>
              <a:gdLst>
                <a:gd name="connsiteX0" fmla="*/ 0 w 3209731"/>
                <a:gd name="connsiteY0" fmla="*/ 0 h 1996751"/>
                <a:gd name="connsiteX1" fmla="*/ 534955 w 3209731"/>
                <a:gd name="connsiteY1" fmla="*/ 0 h 1996751"/>
                <a:gd name="connsiteX2" fmla="*/ 534955 w 3209731"/>
                <a:gd name="connsiteY2" fmla="*/ 0 h 1996751"/>
                <a:gd name="connsiteX3" fmla="*/ 1337388 w 3209731"/>
                <a:gd name="connsiteY3" fmla="*/ 0 h 1996751"/>
                <a:gd name="connsiteX4" fmla="*/ 3209731 w 3209731"/>
                <a:gd name="connsiteY4" fmla="*/ 0 h 1996751"/>
                <a:gd name="connsiteX5" fmla="*/ 3209731 w 3209731"/>
                <a:gd name="connsiteY5" fmla="*/ 1164771 h 1996751"/>
                <a:gd name="connsiteX6" fmla="*/ 3209731 w 3209731"/>
                <a:gd name="connsiteY6" fmla="*/ 1164771 h 1996751"/>
                <a:gd name="connsiteX7" fmla="*/ 3209731 w 3209731"/>
                <a:gd name="connsiteY7" fmla="*/ 1663959 h 1996751"/>
                <a:gd name="connsiteX8" fmla="*/ 3209731 w 3209731"/>
                <a:gd name="connsiteY8" fmla="*/ 1996751 h 1996751"/>
                <a:gd name="connsiteX9" fmla="*/ 1337388 w 3209731"/>
                <a:gd name="connsiteY9" fmla="*/ 1996751 h 1996751"/>
                <a:gd name="connsiteX10" fmla="*/ 936182 w 3209731"/>
                <a:gd name="connsiteY10" fmla="*/ 2246345 h 1996751"/>
                <a:gd name="connsiteX11" fmla="*/ 534955 w 3209731"/>
                <a:gd name="connsiteY11" fmla="*/ 1996751 h 1996751"/>
                <a:gd name="connsiteX12" fmla="*/ 0 w 3209731"/>
                <a:gd name="connsiteY12" fmla="*/ 1996751 h 1996751"/>
                <a:gd name="connsiteX13" fmla="*/ 0 w 3209731"/>
                <a:gd name="connsiteY13" fmla="*/ 1663959 h 1996751"/>
                <a:gd name="connsiteX14" fmla="*/ 0 w 3209731"/>
                <a:gd name="connsiteY14" fmla="*/ 1164771 h 1996751"/>
                <a:gd name="connsiteX15" fmla="*/ 0 w 3209731"/>
                <a:gd name="connsiteY15" fmla="*/ 1164771 h 1996751"/>
                <a:gd name="connsiteX16" fmla="*/ 0 w 3209731"/>
                <a:gd name="connsiteY16" fmla="*/ 0 h 1996751"/>
                <a:gd name="connsiteX0" fmla="*/ 0 w 3405674"/>
                <a:gd name="connsiteY0" fmla="*/ 0 h 2246345"/>
                <a:gd name="connsiteX1" fmla="*/ 534955 w 3405674"/>
                <a:gd name="connsiteY1" fmla="*/ 0 h 2246345"/>
                <a:gd name="connsiteX2" fmla="*/ 534955 w 3405674"/>
                <a:gd name="connsiteY2" fmla="*/ 0 h 2246345"/>
                <a:gd name="connsiteX3" fmla="*/ 1337388 w 3405674"/>
                <a:gd name="connsiteY3" fmla="*/ 0 h 2246345"/>
                <a:gd name="connsiteX4" fmla="*/ 3209731 w 3405674"/>
                <a:gd name="connsiteY4" fmla="*/ 0 h 2246345"/>
                <a:gd name="connsiteX5" fmla="*/ 3209731 w 3405674"/>
                <a:gd name="connsiteY5" fmla="*/ 1164771 h 2246345"/>
                <a:gd name="connsiteX6" fmla="*/ 3209731 w 3405674"/>
                <a:gd name="connsiteY6" fmla="*/ 1164771 h 2246345"/>
                <a:gd name="connsiteX7" fmla="*/ 3405674 w 3405674"/>
                <a:gd name="connsiteY7" fmla="*/ 1617306 h 2246345"/>
                <a:gd name="connsiteX8" fmla="*/ 3209731 w 3405674"/>
                <a:gd name="connsiteY8" fmla="*/ 1996751 h 2246345"/>
                <a:gd name="connsiteX9" fmla="*/ 1337388 w 3405674"/>
                <a:gd name="connsiteY9" fmla="*/ 1996751 h 2246345"/>
                <a:gd name="connsiteX10" fmla="*/ 936182 w 3405674"/>
                <a:gd name="connsiteY10" fmla="*/ 2246345 h 2246345"/>
                <a:gd name="connsiteX11" fmla="*/ 534955 w 3405674"/>
                <a:gd name="connsiteY11" fmla="*/ 1996751 h 2246345"/>
                <a:gd name="connsiteX12" fmla="*/ 0 w 3405674"/>
                <a:gd name="connsiteY12" fmla="*/ 1996751 h 2246345"/>
                <a:gd name="connsiteX13" fmla="*/ 0 w 3405674"/>
                <a:gd name="connsiteY13" fmla="*/ 1663959 h 2246345"/>
                <a:gd name="connsiteX14" fmla="*/ 0 w 3405674"/>
                <a:gd name="connsiteY14" fmla="*/ 1164771 h 2246345"/>
                <a:gd name="connsiteX15" fmla="*/ 0 w 3405674"/>
                <a:gd name="connsiteY15" fmla="*/ 1164771 h 2246345"/>
                <a:gd name="connsiteX16" fmla="*/ 0 w 3405674"/>
                <a:gd name="connsiteY16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164771 h 2246345"/>
                <a:gd name="connsiteX7" fmla="*/ 3209731 w 3209731"/>
                <a:gd name="connsiteY7" fmla="*/ 1996751 h 2246345"/>
                <a:gd name="connsiteX8" fmla="*/ 1337388 w 3209731"/>
                <a:gd name="connsiteY8" fmla="*/ 1996751 h 2246345"/>
                <a:gd name="connsiteX9" fmla="*/ 936182 w 3209731"/>
                <a:gd name="connsiteY9" fmla="*/ 2246345 h 2246345"/>
                <a:gd name="connsiteX10" fmla="*/ 534955 w 3209731"/>
                <a:gd name="connsiteY10" fmla="*/ 1996751 h 2246345"/>
                <a:gd name="connsiteX11" fmla="*/ 0 w 3209731"/>
                <a:gd name="connsiteY11" fmla="*/ 1996751 h 2246345"/>
                <a:gd name="connsiteX12" fmla="*/ 0 w 3209731"/>
                <a:gd name="connsiteY12" fmla="*/ 1663959 h 2246345"/>
                <a:gd name="connsiteX13" fmla="*/ 0 w 3209731"/>
                <a:gd name="connsiteY13" fmla="*/ 1164771 h 2246345"/>
                <a:gd name="connsiteX14" fmla="*/ 0 w 3209731"/>
                <a:gd name="connsiteY14" fmla="*/ 1164771 h 2246345"/>
                <a:gd name="connsiteX15" fmla="*/ 0 w 3209731"/>
                <a:gd name="connsiteY15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1164771 h 2246345"/>
                <a:gd name="connsiteX14" fmla="*/ 0 w 3209731"/>
                <a:gd name="connsiteY14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164771 h 2246345"/>
                <a:gd name="connsiteX12" fmla="*/ 0 w 3209731"/>
                <a:gd name="connsiteY12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1337388 w 3209731"/>
                <a:gd name="connsiteY2" fmla="*/ 0 h 2246345"/>
                <a:gd name="connsiteX3" fmla="*/ 3209731 w 3209731"/>
                <a:gd name="connsiteY3" fmla="*/ 0 h 2246345"/>
                <a:gd name="connsiteX4" fmla="*/ 3209731 w 3209731"/>
                <a:gd name="connsiteY4" fmla="*/ 1164771 h 2246345"/>
                <a:gd name="connsiteX5" fmla="*/ 3209731 w 3209731"/>
                <a:gd name="connsiteY5" fmla="*/ 1996751 h 2246345"/>
                <a:gd name="connsiteX6" fmla="*/ 1337388 w 3209731"/>
                <a:gd name="connsiteY6" fmla="*/ 1996751 h 2246345"/>
                <a:gd name="connsiteX7" fmla="*/ 936182 w 3209731"/>
                <a:gd name="connsiteY7" fmla="*/ 2246345 h 2246345"/>
                <a:gd name="connsiteX8" fmla="*/ 534955 w 3209731"/>
                <a:gd name="connsiteY8" fmla="*/ 1996751 h 2246345"/>
                <a:gd name="connsiteX9" fmla="*/ 0 w 3209731"/>
                <a:gd name="connsiteY9" fmla="*/ 1996751 h 2246345"/>
                <a:gd name="connsiteX10" fmla="*/ 0 w 3209731"/>
                <a:gd name="connsiteY10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3209731 w 3209731"/>
                <a:gd name="connsiteY2" fmla="*/ 0 h 2246345"/>
                <a:gd name="connsiteX3" fmla="*/ 3209731 w 3209731"/>
                <a:gd name="connsiteY3" fmla="*/ 1164771 h 2246345"/>
                <a:gd name="connsiteX4" fmla="*/ 3209731 w 3209731"/>
                <a:gd name="connsiteY4" fmla="*/ 1996751 h 2246345"/>
                <a:gd name="connsiteX5" fmla="*/ 1337388 w 3209731"/>
                <a:gd name="connsiteY5" fmla="*/ 1996751 h 2246345"/>
                <a:gd name="connsiteX6" fmla="*/ 936182 w 3209731"/>
                <a:gd name="connsiteY6" fmla="*/ 2246345 h 2246345"/>
                <a:gd name="connsiteX7" fmla="*/ 534955 w 3209731"/>
                <a:gd name="connsiteY7" fmla="*/ 1996751 h 2246345"/>
                <a:gd name="connsiteX8" fmla="*/ 0 w 3209731"/>
                <a:gd name="connsiteY8" fmla="*/ 1996751 h 2246345"/>
                <a:gd name="connsiteX9" fmla="*/ 0 w 3209731"/>
                <a:gd name="connsiteY9" fmla="*/ 0 h 2246345"/>
                <a:gd name="connsiteX0" fmla="*/ 0 w 3209731"/>
                <a:gd name="connsiteY0" fmla="*/ 0 h 2246345"/>
                <a:gd name="connsiteX1" fmla="*/ 3209731 w 3209731"/>
                <a:gd name="connsiteY1" fmla="*/ 0 h 2246345"/>
                <a:gd name="connsiteX2" fmla="*/ 3209731 w 3209731"/>
                <a:gd name="connsiteY2" fmla="*/ 1164771 h 2246345"/>
                <a:gd name="connsiteX3" fmla="*/ 3209731 w 3209731"/>
                <a:gd name="connsiteY3" fmla="*/ 1996751 h 2246345"/>
                <a:gd name="connsiteX4" fmla="*/ 1337388 w 3209731"/>
                <a:gd name="connsiteY4" fmla="*/ 1996751 h 2246345"/>
                <a:gd name="connsiteX5" fmla="*/ 936182 w 3209731"/>
                <a:gd name="connsiteY5" fmla="*/ 2246345 h 2246345"/>
                <a:gd name="connsiteX6" fmla="*/ 534955 w 3209731"/>
                <a:gd name="connsiteY6" fmla="*/ 1996751 h 2246345"/>
                <a:gd name="connsiteX7" fmla="*/ 0 w 3209731"/>
                <a:gd name="connsiteY7" fmla="*/ 1996751 h 2246345"/>
                <a:gd name="connsiteX8" fmla="*/ 0 w 3209731"/>
                <a:gd name="connsiteY8" fmla="*/ 0 h 2246345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1267408 h 2348982"/>
                <a:gd name="connsiteX3" fmla="*/ 3452327 w 3452327"/>
                <a:gd name="connsiteY3" fmla="*/ 2099388 h 2348982"/>
                <a:gd name="connsiteX4" fmla="*/ 1579984 w 3452327"/>
                <a:gd name="connsiteY4" fmla="*/ 2099388 h 2348982"/>
                <a:gd name="connsiteX5" fmla="*/ 1178778 w 3452327"/>
                <a:gd name="connsiteY5" fmla="*/ 2348982 h 2348982"/>
                <a:gd name="connsiteX6" fmla="*/ 777551 w 3452327"/>
                <a:gd name="connsiteY6" fmla="*/ 2099388 h 2348982"/>
                <a:gd name="connsiteX7" fmla="*/ 242596 w 3452327"/>
                <a:gd name="connsiteY7" fmla="*/ 2099388 h 2348982"/>
                <a:gd name="connsiteX8" fmla="*/ 0 w 3452327"/>
                <a:gd name="connsiteY8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2099388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303038 w 3452327"/>
                <a:gd name="connsiteY2" fmla="*/ 2034074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9984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197429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452327" h="2750198">
                  <a:moveTo>
                    <a:pt x="0" y="0"/>
                  </a:moveTo>
                  <a:lnTo>
                    <a:pt x="3452327" y="102637"/>
                  </a:lnTo>
                  <a:lnTo>
                    <a:pt x="3303038" y="2034074"/>
                  </a:lnTo>
                  <a:lnTo>
                    <a:pt x="1197429" y="2099388"/>
                  </a:lnTo>
                  <a:lnTo>
                    <a:pt x="908190" y="2750198"/>
                  </a:lnTo>
                  <a:lnTo>
                    <a:pt x="777551" y="2099388"/>
                  </a:lnTo>
                  <a:lnTo>
                    <a:pt x="242596" y="20993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C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ular Callout 4">
              <a:extLst>
                <a:ext uri="{FF2B5EF4-FFF2-40B4-BE49-F238E27FC236}">
                  <a16:creationId xmlns:a16="http://schemas.microsoft.com/office/drawing/2014/main" id="{F1F6D090-7C79-9847-8BE7-ECED997360EC}"/>
                </a:ext>
              </a:extLst>
            </p:cNvPr>
            <p:cNvSpPr/>
            <p:nvPr/>
          </p:nvSpPr>
          <p:spPr>
            <a:xfrm rot="398528" flipH="1">
              <a:off x="2319488" y="-1908499"/>
              <a:ext cx="4309143" cy="2750198"/>
            </a:xfrm>
            <a:custGeom>
              <a:avLst/>
              <a:gdLst>
                <a:gd name="connsiteX0" fmla="*/ 0 w 3209731"/>
                <a:gd name="connsiteY0" fmla="*/ 0 h 1996751"/>
                <a:gd name="connsiteX1" fmla="*/ 534955 w 3209731"/>
                <a:gd name="connsiteY1" fmla="*/ 0 h 1996751"/>
                <a:gd name="connsiteX2" fmla="*/ 534955 w 3209731"/>
                <a:gd name="connsiteY2" fmla="*/ 0 h 1996751"/>
                <a:gd name="connsiteX3" fmla="*/ 1337388 w 3209731"/>
                <a:gd name="connsiteY3" fmla="*/ 0 h 1996751"/>
                <a:gd name="connsiteX4" fmla="*/ 3209731 w 3209731"/>
                <a:gd name="connsiteY4" fmla="*/ 0 h 1996751"/>
                <a:gd name="connsiteX5" fmla="*/ 3209731 w 3209731"/>
                <a:gd name="connsiteY5" fmla="*/ 1164771 h 1996751"/>
                <a:gd name="connsiteX6" fmla="*/ 3209731 w 3209731"/>
                <a:gd name="connsiteY6" fmla="*/ 1164771 h 1996751"/>
                <a:gd name="connsiteX7" fmla="*/ 3209731 w 3209731"/>
                <a:gd name="connsiteY7" fmla="*/ 1663959 h 1996751"/>
                <a:gd name="connsiteX8" fmla="*/ 3209731 w 3209731"/>
                <a:gd name="connsiteY8" fmla="*/ 1996751 h 1996751"/>
                <a:gd name="connsiteX9" fmla="*/ 1337388 w 3209731"/>
                <a:gd name="connsiteY9" fmla="*/ 1996751 h 1996751"/>
                <a:gd name="connsiteX10" fmla="*/ 936182 w 3209731"/>
                <a:gd name="connsiteY10" fmla="*/ 2246345 h 1996751"/>
                <a:gd name="connsiteX11" fmla="*/ 534955 w 3209731"/>
                <a:gd name="connsiteY11" fmla="*/ 1996751 h 1996751"/>
                <a:gd name="connsiteX12" fmla="*/ 0 w 3209731"/>
                <a:gd name="connsiteY12" fmla="*/ 1996751 h 1996751"/>
                <a:gd name="connsiteX13" fmla="*/ 0 w 3209731"/>
                <a:gd name="connsiteY13" fmla="*/ 1663959 h 1996751"/>
                <a:gd name="connsiteX14" fmla="*/ 0 w 3209731"/>
                <a:gd name="connsiteY14" fmla="*/ 1164771 h 1996751"/>
                <a:gd name="connsiteX15" fmla="*/ 0 w 3209731"/>
                <a:gd name="connsiteY15" fmla="*/ 1164771 h 1996751"/>
                <a:gd name="connsiteX16" fmla="*/ 0 w 3209731"/>
                <a:gd name="connsiteY16" fmla="*/ 0 h 1996751"/>
                <a:gd name="connsiteX0" fmla="*/ 0 w 3405674"/>
                <a:gd name="connsiteY0" fmla="*/ 0 h 2246345"/>
                <a:gd name="connsiteX1" fmla="*/ 534955 w 3405674"/>
                <a:gd name="connsiteY1" fmla="*/ 0 h 2246345"/>
                <a:gd name="connsiteX2" fmla="*/ 534955 w 3405674"/>
                <a:gd name="connsiteY2" fmla="*/ 0 h 2246345"/>
                <a:gd name="connsiteX3" fmla="*/ 1337388 w 3405674"/>
                <a:gd name="connsiteY3" fmla="*/ 0 h 2246345"/>
                <a:gd name="connsiteX4" fmla="*/ 3209731 w 3405674"/>
                <a:gd name="connsiteY4" fmla="*/ 0 h 2246345"/>
                <a:gd name="connsiteX5" fmla="*/ 3209731 w 3405674"/>
                <a:gd name="connsiteY5" fmla="*/ 1164771 h 2246345"/>
                <a:gd name="connsiteX6" fmla="*/ 3209731 w 3405674"/>
                <a:gd name="connsiteY6" fmla="*/ 1164771 h 2246345"/>
                <a:gd name="connsiteX7" fmla="*/ 3405674 w 3405674"/>
                <a:gd name="connsiteY7" fmla="*/ 1617306 h 2246345"/>
                <a:gd name="connsiteX8" fmla="*/ 3209731 w 3405674"/>
                <a:gd name="connsiteY8" fmla="*/ 1996751 h 2246345"/>
                <a:gd name="connsiteX9" fmla="*/ 1337388 w 3405674"/>
                <a:gd name="connsiteY9" fmla="*/ 1996751 h 2246345"/>
                <a:gd name="connsiteX10" fmla="*/ 936182 w 3405674"/>
                <a:gd name="connsiteY10" fmla="*/ 2246345 h 2246345"/>
                <a:gd name="connsiteX11" fmla="*/ 534955 w 3405674"/>
                <a:gd name="connsiteY11" fmla="*/ 1996751 h 2246345"/>
                <a:gd name="connsiteX12" fmla="*/ 0 w 3405674"/>
                <a:gd name="connsiteY12" fmla="*/ 1996751 h 2246345"/>
                <a:gd name="connsiteX13" fmla="*/ 0 w 3405674"/>
                <a:gd name="connsiteY13" fmla="*/ 1663959 h 2246345"/>
                <a:gd name="connsiteX14" fmla="*/ 0 w 3405674"/>
                <a:gd name="connsiteY14" fmla="*/ 1164771 h 2246345"/>
                <a:gd name="connsiteX15" fmla="*/ 0 w 3405674"/>
                <a:gd name="connsiteY15" fmla="*/ 1164771 h 2246345"/>
                <a:gd name="connsiteX16" fmla="*/ 0 w 3405674"/>
                <a:gd name="connsiteY16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164771 h 2246345"/>
                <a:gd name="connsiteX7" fmla="*/ 3209731 w 3209731"/>
                <a:gd name="connsiteY7" fmla="*/ 1996751 h 2246345"/>
                <a:gd name="connsiteX8" fmla="*/ 1337388 w 3209731"/>
                <a:gd name="connsiteY8" fmla="*/ 1996751 h 2246345"/>
                <a:gd name="connsiteX9" fmla="*/ 936182 w 3209731"/>
                <a:gd name="connsiteY9" fmla="*/ 2246345 h 2246345"/>
                <a:gd name="connsiteX10" fmla="*/ 534955 w 3209731"/>
                <a:gd name="connsiteY10" fmla="*/ 1996751 h 2246345"/>
                <a:gd name="connsiteX11" fmla="*/ 0 w 3209731"/>
                <a:gd name="connsiteY11" fmla="*/ 1996751 h 2246345"/>
                <a:gd name="connsiteX12" fmla="*/ 0 w 3209731"/>
                <a:gd name="connsiteY12" fmla="*/ 1663959 h 2246345"/>
                <a:gd name="connsiteX13" fmla="*/ 0 w 3209731"/>
                <a:gd name="connsiteY13" fmla="*/ 1164771 h 2246345"/>
                <a:gd name="connsiteX14" fmla="*/ 0 w 3209731"/>
                <a:gd name="connsiteY14" fmla="*/ 1164771 h 2246345"/>
                <a:gd name="connsiteX15" fmla="*/ 0 w 3209731"/>
                <a:gd name="connsiteY15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1164771 h 2246345"/>
                <a:gd name="connsiteX14" fmla="*/ 0 w 3209731"/>
                <a:gd name="connsiteY14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164771 h 2246345"/>
                <a:gd name="connsiteX12" fmla="*/ 0 w 3209731"/>
                <a:gd name="connsiteY12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1337388 w 3209731"/>
                <a:gd name="connsiteY2" fmla="*/ 0 h 2246345"/>
                <a:gd name="connsiteX3" fmla="*/ 3209731 w 3209731"/>
                <a:gd name="connsiteY3" fmla="*/ 0 h 2246345"/>
                <a:gd name="connsiteX4" fmla="*/ 3209731 w 3209731"/>
                <a:gd name="connsiteY4" fmla="*/ 1164771 h 2246345"/>
                <a:gd name="connsiteX5" fmla="*/ 3209731 w 3209731"/>
                <a:gd name="connsiteY5" fmla="*/ 1996751 h 2246345"/>
                <a:gd name="connsiteX6" fmla="*/ 1337388 w 3209731"/>
                <a:gd name="connsiteY6" fmla="*/ 1996751 h 2246345"/>
                <a:gd name="connsiteX7" fmla="*/ 936182 w 3209731"/>
                <a:gd name="connsiteY7" fmla="*/ 2246345 h 2246345"/>
                <a:gd name="connsiteX8" fmla="*/ 534955 w 3209731"/>
                <a:gd name="connsiteY8" fmla="*/ 1996751 h 2246345"/>
                <a:gd name="connsiteX9" fmla="*/ 0 w 3209731"/>
                <a:gd name="connsiteY9" fmla="*/ 1996751 h 2246345"/>
                <a:gd name="connsiteX10" fmla="*/ 0 w 3209731"/>
                <a:gd name="connsiteY10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3209731 w 3209731"/>
                <a:gd name="connsiteY2" fmla="*/ 0 h 2246345"/>
                <a:gd name="connsiteX3" fmla="*/ 3209731 w 3209731"/>
                <a:gd name="connsiteY3" fmla="*/ 1164771 h 2246345"/>
                <a:gd name="connsiteX4" fmla="*/ 3209731 w 3209731"/>
                <a:gd name="connsiteY4" fmla="*/ 1996751 h 2246345"/>
                <a:gd name="connsiteX5" fmla="*/ 1337388 w 3209731"/>
                <a:gd name="connsiteY5" fmla="*/ 1996751 h 2246345"/>
                <a:gd name="connsiteX6" fmla="*/ 936182 w 3209731"/>
                <a:gd name="connsiteY6" fmla="*/ 2246345 h 2246345"/>
                <a:gd name="connsiteX7" fmla="*/ 534955 w 3209731"/>
                <a:gd name="connsiteY7" fmla="*/ 1996751 h 2246345"/>
                <a:gd name="connsiteX8" fmla="*/ 0 w 3209731"/>
                <a:gd name="connsiteY8" fmla="*/ 1996751 h 2246345"/>
                <a:gd name="connsiteX9" fmla="*/ 0 w 3209731"/>
                <a:gd name="connsiteY9" fmla="*/ 0 h 2246345"/>
                <a:gd name="connsiteX0" fmla="*/ 0 w 3209731"/>
                <a:gd name="connsiteY0" fmla="*/ 0 h 2246345"/>
                <a:gd name="connsiteX1" fmla="*/ 3209731 w 3209731"/>
                <a:gd name="connsiteY1" fmla="*/ 0 h 2246345"/>
                <a:gd name="connsiteX2" fmla="*/ 3209731 w 3209731"/>
                <a:gd name="connsiteY2" fmla="*/ 1164771 h 2246345"/>
                <a:gd name="connsiteX3" fmla="*/ 3209731 w 3209731"/>
                <a:gd name="connsiteY3" fmla="*/ 1996751 h 2246345"/>
                <a:gd name="connsiteX4" fmla="*/ 1337388 w 3209731"/>
                <a:gd name="connsiteY4" fmla="*/ 1996751 h 2246345"/>
                <a:gd name="connsiteX5" fmla="*/ 936182 w 3209731"/>
                <a:gd name="connsiteY5" fmla="*/ 2246345 h 2246345"/>
                <a:gd name="connsiteX6" fmla="*/ 534955 w 3209731"/>
                <a:gd name="connsiteY6" fmla="*/ 1996751 h 2246345"/>
                <a:gd name="connsiteX7" fmla="*/ 0 w 3209731"/>
                <a:gd name="connsiteY7" fmla="*/ 1996751 h 2246345"/>
                <a:gd name="connsiteX8" fmla="*/ 0 w 3209731"/>
                <a:gd name="connsiteY8" fmla="*/ 0 h 2246345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1267408 h 2348982"/>
                <a:gd name="connsiteX3" fmla="*/ 3452327 w 3452327"/>
                <a:gd name="connsiteY3" fmla="*/ 2099388 h 2348982"/>
                <a:gd name="connsiteX4" fmla="*/ 1579984 w 3452327"/>
                <a:gd name="connsiteY4" fmla="*/ 2099388 h 2348982"/>
                <a:gd name="connsiteX5" fmla="*/ 1178778 w 3452327"/>
                <a:gd name="connsiteY5" fmla="*/ 2348982 h 2348982"/>
                <a:gd name="connsiteX6" fmla="*/ 777551 w 3452327"/>
                <a:gd name="connsiteY6" fmla="*/ 2099388 h 2348982"/>
                <a:gd name="connsiteX7" fmla="*/ 242596 w 3452327"/>
                <a:gd name="connsiteY7" fmla="*/ 2099388 h 2348982"/>
                <a:gd name="connsiteX8" fmla="*/ 0 w 3452327"/>
                <a:gd name="connsiteY8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2099388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303038 w 3452327"/>
                <a:gd name="connsiteY2" fmla="*/ 2034074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9984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197429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452327" h="2750198">
                  <a:moveTo>
                    <a:pt x="0" y="0"/>
                  </a:moveTo>
                  <a:lnTo>
                    <a:pt x="3452327" y="102637"/>
                  </a:lnTo>
                  <a:lnTo>
                    <a:pt x="3303038" y="2034074"/>
                  </a:lnTo>
                  <a:lnTo>
                    <a:pt x="1197429" y="2099388"/>
                  </a:lnTo>
                  <a:lnTo>
                    <a:pt x="908190" y="2750198"/>
                  </a:lnTo>
                  <a:lnTo>
                    <a:pt x="777551" y="2099388"/>
                  </a:lnTo>
                  <a:lnTo>
                    <a:pt x="242596" y="20993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C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ular Callout 4">
              <a:extLst>
                <a:ext uri="{FF2B5EF4-FFF2-40B4-BE49-F238E27FC236}">
                  <a16:creationId xmlns:a16="http://schemas.microsoft.com/office/drawing/2014/main" id="{E44B3EAE-B8D1-944C-B149-8339BD2CD10C}"/>
                </a:ext>
              </a:extLst>
            </p:cNvPr>
            <p:cNvSpPr/>
            <p:nvPr/>
          </p:nvSpPr>
          <p:spPr>
            <a:xfrm rot="21391109" flipH="1">
              <a:off x="8422451" y="-1383931"/>
              <a:ext cx="4309143" cy="2750198"/>
            </a:xfrm>
            <a:custGeom>
              <a:avLst/>
              <a:gdLst>
                <a:gd name="connsiteX0" fmla="*/ 0 w 3209731"/>
                <a:gd name="connsiteY0" fmla="*/ 0 h 1996751"/>
                <a:gd name="connsiteX1" fmla="*/ 534955 w 3209731"/>
                <a:gd name="connsiteY1" fmla="*/ 0 h 1996751"/>
                <a:gd name="connsiteX2" fmla="*/ 534955 w 3209731"/>
                <a:gd name="connsiteY2" fmla="*/ 0 h 1996751"/>
                <a:gd name="connsiteX3" fmla="*/ 1337388 w 3209731"/>
                <a:gd name="connsiteY3" fmla="*/ 0 h 1996751"/>
                <a:gd name="connsiteX4" fmla="*/ 3209731 w 3209731"/>
                <a:gd name="connsiteY4" fmla="*/ 0 h 1996751"/>
                <a:gd name="connsiteX5" fmla="*/ 3209731 w 3209731"/>
                <a:gd name="connsiteY5" fmla="*/ 1164771 h 1996751"/>
                <a:gd name="connsiteX6" fmla="*/ 3209731 w 3209731"/>
                <a:gd name="connsiteY6" fmla="*/ 1164771 h 1996751"/>
                <a:gd name="connsiteX7" fmla="*/ 3209731 w 3209731"/>
                <a:gd name="connsiteY7" fmla="*/ 1663959 h 1996751"/>
                <a:gd name="connsiteX8" fmla="*/ 3209731 w 3209731"/>
                <a:gd name="connsiteY8" fmla="*/ 1996751 h 1996751"/>
                <a:gd name="connsiteX9" fmla="*/ 1337388 w 3209731"/>
                <a:gd name="connsiteY9" fmla="*/ 1996751 h 1996751"/>
                <a:gd name="connsiteX10" fmla="*/ 936182 w 3209731"/>
                <a:gd name="connsiteY10" fmla="*/ 2246345 h 1996751"/>
                <a:gd name="connsiteX11" fmla="*/ 534955 w 3209731"/>
                <a:gd name="connsiteY11" fmla="*/ 1996751 h 1996751"/>
                <a:gd name="connsiteX12" fmla="*/ 0 w 3209731"/>
                <a:gd name="connsiteY12" fmla="*/ 1996751 h 1996751"/>
                <a:gd name="connsiteX13" fmla="*/ 0 w 3209731"/>
                <a:gd name="connsiteY13" fmla="*/ 1663959 h 1996751"/>
                <a:gd name="connsiteX14" fmla="*/ 0 w 3209731"/>
                <a:gd name="connsiteY14" fmla="*/ 1164771 h 1996751"/>
                <a:gd name="connsiteX15" fmla="*/ 0 w 3209731"/>
                <a:gd name="connsiteY15" fmla="*/ 1164771 h 1996751"/>
                <a:gd name="connsiteX16" fmla="*/ 0 w 3209731"/>
                <a:gd name="connsiteY16" fmla="*/ 0 h 1996751"/>
                <a:gd name="connsiteX0" fmla="*/ 0 w 3405674"/>
                <a:gd name="connsiteY0" fmla="*/ 0 h 2246345"/>
                <a:gd name="connsiteX1" fmla="*/ 534955 w 3405674"/>
                <a:gd name="connsiteY1" fmla="*/ 0 h 2246345"/>
                <a:gd name="connsiteX2" fmla="*/ 534955 w 3405674"/>
                <a:gd name="connsiteY2" fmla="*/ 0 h 2246345"/>
                <a:gd name="connsiteX3" fmla="*/ 1337388 w 3405674"/>
                <a:gd name="connsiteY3" fmla="*/ 0 h 2246345"/>
                <a:gd name="connsiteX4" fmla="*/ 3209731 w 3405674"/>
                <a:gd name="connsiteY4" fmla="*/ 0 h 2246345"/>
                <a:gd name="connsiteX5" fmla="*/ 3209731 w 3405674"/>
                <a:gd name="connsiteY5" fmla="*/ 1164771 h 2246345"/>
                <a:gd name="connsiteX6" fmla="*/ 3209731 w 3405674"/>
                <a:gd name="connsiteY6" fmla="*/ 1164771 h 2246345"/>
                <a:gd name="connsiteX7" fmla="*/ 3405674 w 3405674"/>
                <a:gd name="connsiteY7" fmla="*/ 1617306 h 2246345"/>
                <a:gd name="connsiteX8" fmla="*/ 3209731 w 3405674"/>
                <a:gd name="connsiteY8" fmla="*/ 1996751 h 2246345"/>
                <a:gd name="connsiteX9" fmla="*/ 1337388 w 3405674"/>
                <a:gd name="connsiteY9" fmla="*/ 1996751 h 2246345"/>
                <a:gd name="connsiteX10" fmla="*/ 936182 w 3405674"/>
                <a:gd name="connsiteY10" fmla="*/ 2246345 h 2246345"/>
                <a:gd name="connsiteX11" fmla="*/ 534955 w 3405674"/>
                <a:gd name="connsiteY11" fmla="*/ 1996751 h 2246345"/>
                <a:gd name="connsiteX12" fmla="*/ 0 w 3405674"/>
                <a:gd name="connsiteY12" fmla="*/ 1996751 h 2246345"/>
                <a:gd name="connsiteX13" fmla="*/ 0 w 3405674"/>
                <a:gd name="connsiteY13" fmla="*/ 1663959 h 2246345"/>
                <a:gd name="connsiteX14" fmla="*/ 0 w 3405674"/>
                <a:gd name="connsiteY14" fmla="*/ 1164771 h 2246345"/>
                <a:gd name="connsiteX15" fmla="*/ 0 w 3405674"/>
                <a:gd name="connsiteY15" fmla="*/ 1164771 h 2246345"/>
                <a:gd name="connsiteX16" fmla="*/ 0 w 3405674"/>
                <a:gd name="connsiteY16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164771 h 2246345"/>
                <a:gd name="connsiteX7" fmla="*/ 3209731 w 3209731"/>
                <a:gd name="connsiteY7" fmla="*/ 1996751 h 2246345"/>
                <a:gd name="connsiteX8" fmla="*/ 1337388 w 3209731"/>
                <a:gd name="connsiteY8" fmla="*/ 1996751 h 2246345"/>
                <a:gd name="connsiteX9" fmla="*/ 936182 w 3209731"/>
                <a:gd name="connsiteY9" fmla="*/ 2246345 h 2246345"/>
                <a:gd name="connsiteX10" fmla="*/ 534955 w 3209731"/>
                <a:gd name="connsiteY10" fmla="*/ 1996751 h 2246345"/>
                <a:gd name="connsiteX11" fmla="*/ 0 w 3209731"/>
                <a:gd name="connsiteY11" fmla="*/ 1996751 h 2246345"/>
                <a:gd name="connsiteX12" fmla="*/ 0 w 3209731"/>
                <a:gd name="connsiteY12" fmla="*/ 1663959 h 2246345"/>
                <a:gd name="connsiteX13" fmla="*/ 0 w 3209731"/>
                <a:gd name="connsiteY13" fmla="*/ 1164771 h 2246345"/>
                <a:gd name="connsiteX14" fmla="*/ 0 w 3209731"/>
                <a:gd name="connsiteY14" fmla="*/ 1164771 h 2246345"/>
                <a:gd name="connsiteX15" fmla="*/ 0 w 3209731"/>
                <a:gd name="connsiteY15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1164771 h 2246345"/>
                <a:gd name="connsiteX14" fmla="*/ 0 w 3209731"/>
                <a:gd name="connsiteY14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164771 h 2246345"/>
                <a:gd name="connsiteX12" fmla="*/ 0 w 3209731"/>
                <a:gd name="connsiteY12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1337388 w 3209731"/>
                <a:gd name="connsiteY2" fmla="*/ 0 h 2246345"/>
                <a:gd name="connsiteX3" fmla="*/ 3209731 w 3209731"/>
                <a:gd name="connsiteY3" fmla="*/ 0 h 2246345"/>
                <a:gd name="connsiteX4" fmla="*/ 3209731 w 3209731"/>
                <a:gd name="connsiteY4" fmla="*/ 1164771 h 2246345"/>
                <a:gd name="connsiteX5" fmla="*/ 3209731 w 3209731"/>
                <a:gd name="connsiteY5" fmla="*/ 1996751 h 2246345"/>
                <a:gd name="connsiteX6" fmla="*/ 1337388 w 3209731"/>
                <a:gd name="connsiteY6" fmla="*/ 1996751 h 2246345"/>
                <a:gd name="connsiteX7" fmla="*/ 936182 w 3209731"/>
                <a:gd name="connsiteY7" fmla="*/ 2246345 h 2246345"/>
                <a:gd name="connsiteX8" fmla="*/ 534955 w 3209731"/>
                <a:gd name="connsiteY8" fmla="*/ 1996751 h 2246345"/>
                <a:gd name="connsiteX9" fmla="*/ 0 w 3209731"/>
                <a:gd name="connsiteY9" fmla="*/ 1996751 h 2246345"/>
                <a:gd name="connsiteX10" fmla="*/ 0 w 3209731"/>
                <a:gd name="connsiteY10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3209731 w 3209731"/>
                <a:gd name="connsiteY2" fmla="*/ 0 h 2246345"/>
                <a:gd name="connsiteX3" fmla="*/ 3209731 w 3209731"/>
                <a:gd name="connsiteY3" fmla="*/ 1164771 h 2246345"/>
                <a:gd name="connsiteX4" fmla="*/ 3209731 w 3209731"/>
                <a:gd name="connsiteY4" fmla="*/ 1996751 h 2246345"/>
                <a:gd name="connsiteX5" fmla="*/ 1337388 w 3209731"/>
                <a:gd name="connsiteY5" fmla="*/ 1996751 h 2246345"/>
                <a:gd name="connsiteX6" fmla="*/ 936182 w 3209731"/>
                <a:gd name="connsiteY6" fmla="*/ 2246345 h 2246345"/>
                <a:gd name="connsiteX7" fmla="*/ 534955 w 3209731"/>
                <a:gd name="connsiteY7" fmla="*/ 1996751 h 2246345"/>
                <a:gd name="connsiteX8" fmla="*/ 0 w 3209731"/>
                <a:gd name="connsiteY8" fmla="*/ 1996751 h 2246345"/>
                <a:gd name="connsiteX9" fmla="*/ 0 w 3209731"/>
                <a:gd name="connsiteY9" fmla="*/ 0 h 2246345"/>
                <a:gd name="connsiteX0" fmla="*/ 0 w 3209731"/>
                <a:gd name="connsiteY0" fmla="*/ 0 h 2246345"/>
                <a:gd name="connsiteX1" fmla="*/ 3209731 w 3209731"/>
                <a:gd name="connsiteY1" fmla="*/ 0 h 2246345"/>
                <a:gd name="connsiteX2" fmla="*/ 3209731 w 3209731"/>
                <a:gd name="connsiteY2" fmla="*/ 1164771 h 2246345"/>
                <a:gd name="connsiteX3" fmla="*/ 3209731 w 3209731"/>
                <a:gd name="connsiteY3" fmla="*/ 1996751 h 2246345"/>
                <a:gd name="connsiteX4" fmla="*/ 1337388 w 3209731"/>
                <a:gd name="connsiteY4" fmla="*/ 1996751 h 2246345"/>
                <a:gd name="connsiteX5" fmla="*/ 936182 w 3209731"/>
                <a:gd name="connsiteY5" fmla="*/ 2246345 h 2246345"/>
                <a:gd name="connsiteX6" fmla="*/ 534955 w 3209731"/>
                <a:gd name="connsiteY6" fmla="*/ 1996751 h 2246345"/>
                <a:gd name="connsiteX7" fmla="*/ 0 w 3209731"/>
                <a:gd name="connsiteY7" fmla="*/ 1996751 h 2246345"/>
                <a:gd name="connsiteX8" fmla="*/ 0 w 3209731"/>
                <a:gd name="connsiteY8" fmla="*/ 0 h 2246345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1267408 h 2348982"/>
                <a:gd name="connsiteX3" fmla="*/ 3452327 w 3452327"/>
                <a:gd name="connsiteY3" fmla="*/ 2099388 h 2348982"/>
                <a:gd name="connsiteX4" fmla="*/ 1579984 w 3452327"/>
                <a:gd name="connsiteY4" fmla="*/ 2099388 h 2348982"/>
                <a:gd name="connsiteX5" fmla="*/ 1178778 w 3452327"/>
                <a:gd name="connsiteY5" fmla="*/ 2348982 h 2348982"/>
                <a:gd name="connsiteX6" fmla="*/ 777551 w 3452327"/>
                <a:gd name="connsiteY6" fmla="*/ 2099388 h 2348982"/>
                <a:gd name="connsiteX7" fmla="*/ 242596 w 3452327"/>
                <a:gd name="connsiteY7" fmla="*/ 2099388 h 2348982"/>
                <a:gd name="connsiteX8" fmla="*/ 0 w 3452327"/>
                <a:gd name="connsiteY8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2099388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303038 w 3452327"/>
                <a:gd name="connsiteY2" fmla="*/ 2034074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9984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197429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452327" h="2750198">
                  <a:moveTo>
                    <a:pt x="0" y="0"/>
                  </a:moveTo>
                  <a:lnTo>
                    <a:pt x="3452327" y="102637"/>
                  </a:lnTo>
                  <a:lnTo>
                    <a:pt x="3303038" y="2034074"/>
                  </a:lnTo>
                  <a:lnTo>
                    <a:pt x="1197429" y="2099388"/>
                  </a:lnTo>
                  <a:lnTo>
                    <a:pt x="908190" y="2750198"/>
                  </a:lnTo>
                  <a:lnTo>
                    <a:pt x="777551" y="2099388"/>
                  </a:lnTo>
                  <a:lnTo>
                    <a:pt x="242596" y="20993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C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  <p:sp>
          <p:nvSpPr>
            <p:cNvPr id="8" name="Rectangular Callout 4">
              <a:extLst>
                <a:ext uri="{FF2B5EF4-FFF2-40B4-BE49-F238E27FC236}">
                  <a16:creationId xmlns:a16="http://schemas.microsoft.com/office/drawing/2014/main" id="{0C832F2A-C647-474C-8357-42DA33E371B1}"/>
                </a:ext>
              </a:extLst>
            </p:cNvPr>
            <p:cNvSpPr/>
            <p:nvPr/>
          </p:nvSpPr>
          <p:spPr>
            <a:xfrm rot="21391109" flipH="1">
              <a:off x="-295703" y="-594891"/>
              <a:ext cx="1461749" cy="1451518"/>
            </a:xfrm>
            <a:custGeom>
              <a:avLst/>
              <a:gdLst>
                <a:gd name="connsiteX0" fmla="*/ 0 w 3209731"/>
                <a:gd name="connsiteY0" fmla="*/ 0 h 1996751"/>
                <a:gd name="connsiteX1" fmla="*/ 534955 w 3209731"/>
                <a:gd name="connsiteY1" fmla="*/ 0 h 1996751"/>
                <a:gd name="connsiteX2" fmla="*/ 534955 w 3209731"/>
                <a:gd name="connsiteY2" fmla="*/ 0 h 1996751"/>
                <a:gd name="connsiteX3" fmla="*/ 1337388 w 3209731"/>
                <a:gd name="connsiteY3" fmla="*/ 0 h 1996751"/>
                <a:gd name="connsiteX4" fmla="*/ 3209731 w 3209731"/>
                <a:gd name="connsiteY4" fmla="*/ 0 h 1996751"/>
                <a:gd name="connsiteX5" fmla="*/ 3209731 w 3209731"/>
                <a:gd name="connsiteY5" fmla="*/ 1164771 h 1996751"/>
                <a:gd name="connsiteX6" fmla="*/ 3209731 w 3209731"/>
                <a:gd name="connsiteY6" fmla="*/ 1164771 h 1996751"/>
                <a:gd name="connsiteX7" fmla="*/ 3209731 w 3209731"/>
                <a:gd name="connsiteY7" fmla="*/ 1663959 h 1996751"/>
                <a:gd name="connsiteX8" fmla="*/ 3209731 w 3209731"/>
                <a:gd name="connsiteY8" fmla="*/ 1996751 h 1996751"/>
                <a:gd name="connsiteX9" fmla="*/ 1337388 w 3209731"/>
                <a:gd name="connsiteY9" fmla="*/ 1996751 h 1996751"/>
                <a:gd name="connsiteX10" fmla="*/ 936182 w 3209731"/>
                <a:gd name="connsiteY10" fmla="*/ 2246345 h 1996751"/>
                <a:gd name="connsiteX11" fmla="*/ 534955 w 3209731"/>
                <a:gd name="connsiteY11" fmla="*/ 1996751 h 1996751"/>
                <a:gd name="connsiteX12" fmla="*/ 0 w 3209731"/>
                <a:gd name="connsiteY12" fmla="*/ 1996751 h 1996751"/>
                <a:gd name="connsiteX13" fmla="*/ 0 w 3209731"/>
                <a:gd name="connsiteY13" fmla="*/ 1663959 h 1996751"/>
                <a:gd name="connsiteX14" fmla="*/ 0 w 3209731"/>
                <a:gd name="connsiteY14" fmla="*/ 1164771 h 1996751"/>
                <a:gd name="connsiteX15" fmla="*/ 0 w 3209731"/>
                <a:gd name="connsiteY15" fmla="*/ 1164771 h 1996751"/>
                <a:gd name="connsiteX16" fmla="*/ 0 w 3209731"/>
                <a:gd name="connsiteY16" fmla="*/ 0 h 1996751"/>
                <a:gd name="connsiteX0" fmla="*/ 0 w 3405674"/>
                <a:gd name="connsiteY0" fmla="*/ 0 h 2246345"/>
                <a:gd name="connsiteX1" fmla="*/ 534955 w 3405674"/>
                <a:gd name="connsiteY1" fmla="*/ 0 h 2246345"/>
                <a:gd name="connsiteX2" fmla="*/ 534955 w 3405674"/>
                <a:gd name="connsiteY2" fmla="*/ 0 h 2246345"/>
                <a:gd name="connsiteX3" fmla="*/ 1337388 w 3405674"/>
                <a:gd name="connsiteY3" fmla="*/ 0 h 2246345"/>
                <a:gd name="connsiteX4" fmla="*/ 3209731 w 3405674"/>
                <a:gd name="connsiteY4" fmla="*/ 0 h 2246345"/>
                <a:gd name="connsiteX5" fmla="*/ 3209731 w 3405674"/>
                <a:gd name="connsiteY5" fmla="*/ 1164771 h 2246345"/>
                <a:gd name="connsiteX6" fmla="*/ 3209731 w 3405674"/>
                <a:gd name="connsiteY6" fmla="*/ 1164771 h 2246345"/>
                <a:gd name="connsiteX7" fmla="*/ 3405674 w 3405674"/>
                <a:gd name="connsiteY7" fmla="*/ 1617306 h 2246345"/>
                <a:gd name="connsiteX8" fmla="*/ 3209731 w 3405674"/>
                <a:gd name="connsiteY8" fmla="*/ 1996751 h 2246345"/>
                <a:gd name="connsiteX9" fmla="*/ 1337388 w 3405674"/>
                <a:gd name="connsiteY9" fmla="*/ 1996751 h 2246345"/>
                <a:gd name="connsiteX10" fmla="*/ 936182 w 3405674"/>
                <a:gd name="connsiteY10" fmla="*/ 2246345 h 2246345"/>
                <a:gd name="connsiteX11" fmla="*/ 534955 w 3405674"/>
                <a:gd name="connsiteY11" fmla="*/ 1996751 h 2246345"/>
                <a:gd name="connsiteX12" fmla="*/ 0 w 3405674"/>
                <a:gd name="connsiteY12" fmla="*/ 1996751 h 2246345"/>
                <a:gd name="connsiteX13" fmla="*/ 0 w 3405674"/>
                <a:gd name="connsiteY13" fmla="*/ 1663959 h 2246345"/>
                <a:gd name="connsiteX14" fmla="*/ 0 w 3405674"/>
                <a:gd name="connsiteY14" fmla="*/ 1164771 h 2246345"/>
                <a:gd name="connsiteX15" fmla="*/ 0 w 3405674"/>
                <a:gd name="connsiteY15" fmla="*/ 1164771 h 2246345"/>
                <a:gd name="connsiteX16" fmla="*/ 0 w 3405674"/>
                <a:gd name="connsiteY16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164771 h 2246345"/>
                <a:gd name="connsiteX7" fmla="*/ 3209731 w 3209731"/>
                <a:gd name="connsiteY7" fmla="*/ 1996751 h 2246345"/>
                <a:gd name="connsiteX8" fmla="*/ 1337388 w 3209731"/>
                <a:gd name="connsiteY8" fmla="*/ 1996751 h 2246345"/>
                <a:gd name="connsiteX9" fmla="*/ 936182 w 3209731"/>
                <a:gd name="connsiteY9" fmla="*/ 2246345 h 2246345"/>
                <a:gd name="connsiteX10" fmla="*/ 534955 w 3209731"/>
                <a:gd name="connsiteY10" fmla="*/ 1996751 h 2246345"/>
                <a:gd name="connsiteX11" fmla="*/ 0 w 3209731"/>
                <a:gd name="connsiteY11" fmla="*/ 1996751 h 2246345"/>
                <a:gd name="connsiteX12" fmla="*/ 0 w 3209731"/>
                <a:gd name="connsiteY12" fmla="*/ 1663959 h 2246345"/>
                <a:gd name="connsiteX13" fmla="*/ 0 w 3209731"/>
                <a:gd name="connsiteY13" fmla="*/ 1164771 h 2246345"/>
                <a:gd name="connsiteX14" fmla="*/ 0 w 3209731"/>
                <a:gd name="connsiteY14" fmla="*/ 1164771 h 2246345"/>
                <a:gd name="connsiteX15" fmla="*/ 0 w 3209731"/>
                <a:gd name="connsiteY15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1164771 h 2246345"/>
                <a:gd name="connsiteX14" fmla="*/ 0 w 3209731"/>
                <a:gd name="connsiteY14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164771 h 2246345"/>
                <a:gd name="connsiteX12" fmla="*/ 0 w 3209731"/>
                <a:gd name="connsiteY12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1337388 w 3209731"/>
                <a:gd name="connsiteY2" fmla="*/ 0 h 2246345"/>
                <a:gd name="connsiteX3" fmla="*/ 3209731 w 3209731"/>
                <a:gd name="connsiteY3" fmla="*/ 0 h 2246345"/>
                <a:gd name="connsiteX4" fmla="*/ 3209731 w 3209731"/>
                <a:gd name="connsiteY4" fmla="*/ 1164771 h 2246345"/>
                <a:gd name="connsiteX5" fmla="*/ 3209731 w 3209731"/>
                <a:gd name="connsiteY5" fmla="*/ 1996751 h 2246345"/>
                <a:gd name="connsiteX6" fmla="*/ 1337388 w 3209731"/>
                <a:gd name="connsiteY6" fmla="*/ 1996751 h 2246345"/>
                <a:gd name="connsiteX7" fmla="*/ 936182 w 3209731"/>
                <a:gd name="connsiteY7" fmla="*/ 2246345 h 2246345"/>
                <a:gd name="connsiteX8" fmla="*/ 534955 w 3209731"/>
                <a:gd name="connsiteY8" fmla="*/ 1996751 h 2246345"/>
                <a:gd name="connsiteX9" fmla="*/ 0 w 3209731"/>
                <a:gd name="connsiteY9" fmla="*/ 1996751 h 2246345"/>
                <a:gd name="connsiteX10" fmla="*/ 0 w 3209731"/>
                <a:gd name="connsiteY10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3209731 w 3209731"/>
                <a:gd name="connsiteY2" fmla="*/ 0 h 2246345"/>
                <a:gd name="connsiteX3" fmla="*/ 3209731 w 3209731"/>
                <a:gd name="connsiteY3" fmla="*/ 1164771 h 2246345"/>
                <a:gd name="connsiteX4" fmla="*/ 3209731 w 3209731"/>
                <a:gd name="connsiteY4" fmla="*/ 1996751 h 2246345"/>
                <a:gd name="connsiteX5" fmla="*/ 1337388 w 3209731"/>
                <a:gd name="connsiteY5" fmla="*/ 1996751 h 2246345"/>
                <a:gd name="connsiteX6" fmla="*/ 936182 w 3209731"/>
                <a:gd name="connsiteY6" fmla="*/ 2246345 h 2246345"/>
                <a:gd name="connsiteX7" fmla="*/ 534955 w 3209731"/>
                <a:gd name="connsiteY7" fmla="*/ 1996751 h 2246345"/>
                <a:gd name="connsiteX8" fmla="*/ 0 w 3209731"/>
                <a:gd name="connsiteY8" fmla="*/ 1996751 h 2246345"/>
                <a:gd name="connsiteX9" fmla="*/ 0 w 3209731"/>
                <a:gd name="connsiteY9" fmla="*/ 0 h 2246345"/>
                <a:gd name="connsiteX0" fmla="*/ 0 w 3209731"/>
                <a:gd name="connsiteY0" fmla="*/ 0 h 2246345"/>
                <a:gd name="connsiteX1" fmla="*/ 3209731 w 3209731"/>
                <a:gd name="connsiteY1" fmla="*/ 0 h 2246345"/>
                <a:gd name="connsiteX2" fmla="*/ 3209731 w 3209731"/>
                <a:gd name="connsiteY2" fmla="*/ 1164771 h 2246345"/>
                <a:gd name="connsiteX3" fmla="*/ 3209731 w 3209731"/>
                <a:gd name="connsiteY3" fmla="*/ 1996751 h 2246345"/>
                <a:gd name="connsiteX4" fmla="*/ 1337388 w 3209731"/>
                <a:gd name="connsiteY4" fmla="*/ 1996751 h 2246345"/>
                <a:gd name="connsiteX5" fmla="*/ 936182 w 3209731"/>
                <a:gd name="connsiteY5" fmla="*/ 2246345 h 2246345"/>
                <a:gd name="connsiteX6" fmla="*/ 534955 w 3209731"/>
                <a:gd name="connsiteY6" fmla="*/ 1996751 h 2246345"/>
                <a:gd name="connsiteX7" fmla="*/ 0 w 3209731"/>
                <a:gd name="connsiteY7" fmla="*/ 1996751 h 2246345"/>
                <a:gd name="connsiteX8" fmla="*/ 0 w 3209731"/>
                <a:gd name="connsiteY8" fmla="*/ 0 h 2246345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1267408 h 2348982"/>
                <a:gd name="connsiteX3" fmla="*/ 3452327 w 3452327"/>
                <a:gd name="connsiteY3" fmla="*/ 2099388 h 2348982"/>
                <a:gd name="connsiteX4" fmla="*/ 1579984 w 3452327"/>
                <a:gd name="connsiteY4" fmla="*/ 2099388 h 2348982"/>
                <a:gd name="connsiteX5" fmla="*/ 1178778 w 3452327"/>
                <a:gd name="connsiteY5" fmla="*/ 2348982 h 2348982"/>
                <a:gd name="connsiteX6" fmla="*/ 777551 w 3452327"/>
                <a:gd name="connsiteY6" fmla="*/ 2099388 h 2348982"/>
                <a:gd name="connsiteX7" fmla="*/ 242596 w 3452327"/>
                <a:gd name="connsiteY7" fmla="*/ 2099388 h 2348982"/>
                <a:gd name="connsiteX8" fmla="*/ 0 w 3452327"/>
                <a:gd name="connsiteY8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2099388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303038 w 3452327"/>
                <a:gd name="connsiteY2" fmla="*/ 2034074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9984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197429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7775 w 3452327"/>
                <a:gd name="connsiteY3" fmla="*/ 2082124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452327" h="2750198">
                  <a:moveTo>
                    <a:pt x="0" y="0"/>
                  </a:moveTo>
                  <a:lnTo>
                    <a:pt x="3452327" y="102637"/>
                  </a:lnTo>
                  <a:lnTo>
                    <a:pt x="3303038" y="2034074"/>
                  </a:lnTo>
                  <a:lnTo>
                    <a:pt x="1577775" y="2082124"/>
                  </a:lnTo>
                  <a:lnTo>
                    <a:pt x="908190" y="2750198"/>
                  </a:lnTo>
                  <a:lnTo>
                    <a:pt x="777551" y="2099388"/>
                  </a:lnTo>
                  <a:lnTo>
                    <a:pt x="242596" y="20993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  <p:sp>
          <p:nvSpPr>
            <p:cNvPr id="10" name="Rectangular Callout 4">
              <a:extLst>
                <a:ext uri="{FF2B5EF4-FFF2-40B4-BE49-F238E27FC236}">
                  <a16:creationId xmlns:a16="http://schemas.microsoft.com/office/drawing/2014/main" id="{F5C10E10-769A-394B-8B36-E487B9658D0C}"/>
                </a:ext>
              </a:extLst>
            </p:cNvPr>
            <p:cNvSpPr/>
            <p:nvPr/>
          </p:nvSpPr>
          <p:spPr>
            <a:xfrm rot="9912178">
              <a:off x="8301664" y="5312532"/>
              <a:ext cx="4550714" cy="2750198"/>
            </a:xfrm>
            <a:custGeom>
              <a:avLst/>
              <a:gdLst>
                <a:gd name="connsiteX0" fmla="*/ 0 w 3209731"/>
                <a:gd name="connsiteY0" fmla="*/ 0 h 1996751"/>
                <a:gd name="connsiteX1" fmla="*/ 534955 w 3209731"/>
                <a:gd name="connsiteY1" fmla="*/ 0 h 1996751"/>
                <a:gd name="connsiteX2" fmla="*/ 534955 w 3209731"/>
                <a:gd name="connsiteY2" fmla="*/ 0 h 1996751"/>
                <a:gd name="connsiteX3" fmla="*/ 1337388 w 3209731"/>
                <a:gd name="connsiteY3" fmla="*/ 0 h 1996751"/>
                <a:gd name="connsiteX4" fmla="*/ 3209731 w 3209731"/>
                <a:gd name="connsiteY4" fmla="*/ 0 h 1996751"/>
                <a:gd name="connsiteX5" fmla="*/ 3209731 w 3209731"/>
                <a:gd name="connsiteY5" fmla="*/ 1164771 h 1996751"/>
                <a:gd name="connsiteX6" fmla="*/ 3209731 w 3209731"/>
                <a:gd name="connsiteY6" fmla="*/ 1164771 h 1996751"/>
                <a:gd name="connsiteX7" fmla="*/ 3209731 w 3209731"/>
                <a:gd name="connsiteY7" fmla="*/ 1663959 h 1996751"/>
                <a:gd name="connsiteX8" fmla="*/ 3209731 w 3209731"/>
                <a:gd name="connsiteY8" fmla="*/ 1996751 h 1996751"/>
                <a:gd name="connsiteX9" fmla="*/ 1337388 w 3209731"/>
                <a:gd name="connsiteY9" fmla="*/ 1996751 h 1996751"/>
                <a:gd name="connsiteX10" fmla="*/ 936182 w 3209731"/>
                <a:gd name="connsiteY10" fmla="*/ 2246345 h 1996751"/>
                <a:gd name="connsiteX11" fmla="*/ 534955 w 3209731"/>
                <a:gd name="connsiteY11" fmla="*/ 1996751 h 1996751"/>
                <a:gd name="connsiteX12" fmla="*/ 0 w 3209731"/>
                <a:gd name="connsiteY12" fmla="*/ 1996751 h 1996751"/>
                <a:gd name="connsiteX13" fmla="*/ 0 w 3209731"/>
                <a:gd name="connsiteY13" fmla="*/ 1663959 h 1996751"/>
                <a:gd name="connsiteX14" fmla="*/ 0 w 3209731"/>
                <a:gd name="connsiteY14" fmla="*/ 1164771 h 1996751"/>
                <a:gd name="connsiteX15" fmla="*/ 0 w 3209731"/>
                <a:gd name="connsiteY15" fmla="*/ 1164771 h 1996751"/>
                <a:gd name="connsiteX16" fmla="*/ 0 w 3209731"/>
                <a:gd name="connsiteY16" fmla="*/ 0 h 1996751"/>
                <a:gd name="connsiteX0" fmla="*/ 0 w 3405674"/>
                <a:gd name="connsiteY0" fmla="*/ 0 h 2246345"/>
                <a:gd name="connsiteX1" fmla="*/ 534955 w 3405674"/>
                <a:gd name="connsiteY1" fmla="*/ 0 h 2246345"/>
                <a:gd name="connsiteX2" fmla="*/ 534955 w 3405674"/>
                <a:gd name="connsiteY2" fmla="*/ 0 h 2246345"/>
                <a:gd name="connsiteX3" fmla="*/ 1337388 w 3405674"/>
                <a:gd name="connsiteY3" fmla="*/ 0 h 2246345"/>
                <a:gd name="connsiteX4" fmla="*/ 3209731 w 3405674"/>
                <a:gd name="connsiteY4" fmla="*/ 0 h 2246345"/>
                <a:gd name="connsiteX5" fmla="*/ 3209731 w 3405674"/>
                <a:gd name="connsiteY5" fmla="*/ 1164771 h 2246345"/>
                <a:gd name="connsiteX6" fmla="*/ 3209731 w 3405674"/>
                <a:gd name="connsiteY6" fmla="*/ 1164771 h 2246345"/>
                <a:gd name="connsiteX7" fmla="*/ 3405674 w 3405674"/>
                <a:gd name="connsiteY7" fmla="*/ 1617306 h 2246345"/>
                <a:gd name="connsiteX8" fmla="*/ 3209731 w 3405674"/>
                <a:gd name="connsiteY8" fmla="*/ 1996751 h 2246345"/>
                <a:gd name="connsiteX9" fmla="*/ 1337388 w 3405674"/>
                <a:gd name="connsiteY9" fmla="*/ 1996751 h 2246345"/>
                <a:gd name="connsiteX10" fmla="*/ 936182 w 3405674"/>
                <a:gd name="connsiteY10" fmla="*/ 2246345 h 2246345"/>
                <a:gd name="connsiteX11" fmla="*/ 534955 w 3405674"/>
                <a:gd name="connsiteY11" fmla="*/ 1996751 h 2246345"/>
                <a:gd name="connsiteX12" fmla="*/ 0 w 3405674"/>
                <a:gd name="connsiteY12" fmla="*/ 1996751 h 2246345"/>
                <a:gd name="connsiteX13" fmla="*/ 0 w 3405674"/>
                <a:gd name="connsiteY13" fmla="*/ 1663959 h 2246345"/>
                <a:gd name="connsiteX14" fmla="*/ 0 w 3405674"/>
                <a:gd name="connsiteY14" fmla="*/ 1164771 h 2246345"/>
                <a:gd name="connsiteX15" fmla="*/ 0 w 3405674"/>
                <a:gd name="connsiteY15" fmla="*/ 1164771 h 2246345"/>
                <a:gd name="connsiteX16" fmla="*/ 0 w 3405674"/>
                <a:gd name="connsiteY16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164771 h 2246345"/>
                <a:gd name="connsiteX7" fmla="*/ 3209731 w 3209731"/>
                <a:gd name="connsiteY7" fmla="*/ 1996751 h 2246345"/>
                <a:gd name="connsiteX8" fmla="*/ 1337388 w 3209731"/>
                <a:gd name="connsiteY8" fmla="*/ 1996751 h 2246345"/>
                <a:gd name="connsiteX9" fmla="*/ 936182 w 3209731"/>
                <a:gd name="connsiteY9" fmla="*/ 2246345 h 2246345"/>
                <a:gd name="connsiteX10" fmla="*/ 534955 w 3209731"/>
                <a:gd name="connsiteY10" fmla="*/ 1996751 h 2246345"/>
                <a:gd name="connsiteX11" fmla="*/ 0 w 3209731"/>
                <a:gd name="connsiteY11" fmla="*/ 1996751 h 2246345"/>
                <a:gd name="connsiteX12" fmla="*/ 0 w 3209731"/>
                <a:gd name="connsiteY12" fmla="*/ 1663959 h 2246345"/>
                <a:gd name="connsiteX13" fmla="*/ 0 w 3209731"/>
                <a:gd name="connsiteY13" fmla="*/ 1164771 h 2246345"/>
                <a:gd name="connsiteX14" fmla="*/ 0 w 3209731"/>
                <a:gd name="connsiteY14" fmla="*/ 1164771 h 2246345"/>
                <a:gd name="connsiteX15" fmla="*/ 0 w 3209731"/>
                <a:gd name="connsiteY15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1164771 h 2246345"/>
                <a:gd name="connsiteX14" fmla="*/ 0 w 3209731"/>
                <a:gd name="connsiteY14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164771 h 2246345"/>
                <a:gd name="connsiteX12" fmla="*/ 0 w 3209731"/>
                <a:gd name="connsiteY12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1337388 w 3209731"/>
                <a:gd name="connsiteY2" fmla="*/ 0 h 2246345"/>
                <a:gd name="connsiteX3" fmla="*/ 3209731 w 3209731"/>
                <a:gd name="connsiteY3" fmla="*/ 0 h 2246345"/>
                <a:gd name="connsiteX4" fmla="*/ 3209731 w 3209731"/>
                <a:gd name="connsiteY4" fmla="*/ 1164771 h 2246345"/>
                <a:gd name="connsiteX5" fmla="*/ 3209731 w 3209731"/>
                <a:gd name="connsiteY5" fmla="*/ 1996751 h 2246345"/>
                <a:gd name="connsiteX6" fmla="*/ 1337388 w 3209731"/>
                <a:gd name="connsiteY6" fmla="*/ 1996751 h 2246345"/>
                <a:gd name="connsiteX7" fmla="*/ 936182 w 3209731"/>
                <a:gd name="connsiteY7" fmla="*/ 2246345 h 2246345"/>
                <a:gd name="connsiteX8" fmla="*/ 534955 w 3209731"/>
                <a:gd name="connsiteY8" fmla="*/ 1996751 h 2246345"/>
                <a:gd name="connsiteX9" fmla="*/ 0 w 3209731"/>
                <a:gd name="connsiteY9" fmla="*/ 1996751 h 2246345"/>
                <a:gd name="connsiteX10" fmla="*/ 0 w 3209731"/>
                <a:gd name="connsiteY10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3209731 w 3209731"/>
                <a:gd name="connsiteY2" fmla="*/ 0 h 2246345"/>
                <a:gd name="connsiteX3" fmla="*/ 3209731 w 3209731"/>
                <a:gd name="connsiteY3" fmla="*/ 1164771 h 2246345"/>
                <a:gd name="connsiteX4" fmla="*/ 3209731 w 3209731"/>
                <a:gd name="connsiteY4" fmla="*/ 1996751 h 2246345"/>
                <a:gd name="connsiteX5" fmla="*/ 1337388 w 3209731"/>
                <a:gd name="connsiteY5" fmla="*/ 1996751 h 2246345"/>
                <a:gd name="connsiteX6" fmla="*/ 936182 w 3209731"/>
                <a:gd name="connsiteY6" fmla="*/ 2246345 h 2246345"/>
                <a:gd name="connsiteX7" fmla="*/ 534955 w 3209731"/>
                <a:gd name="connsiteY7" fmla="*/ 1996751 h 2246345"/>
                <a:gd name="connsiteX8" fmla="*/ 0 w 3209731"/>
                <a:gd name="connsiteY8" fmla="*/ 1996751 h 2246345"/>
                <a:gd name="connsiteX9" fmla="*/ 0 w 3209731"/>
                <a:gd name="connsiteY9" fmla="*/ 0 h 2246345"/>
                <a:gd name="connsiteX0" fmla="*/ 0 w 3209731"/>
                <a:gd name="connsiteY0" fmla="*/ 0 h 2246345"/>
                <a:gd name="connsiteX1" fmla="*/ 3209731 w 3209731"/>
                <a:gd name="connsiteY1" fmla="*/ 0 h 2246345"/>
                <a:gd name="connsiteX2" fmla="*/ 3209731 w 3209731"/>
                <a:gd name="connsiteY2" fmla="*/ 1164771 h 2246345"/>
                <a:gd name="connsiteX3" fmla="*/ 3209731 w 3209731"/>
                <a:gd name="connsiteY3" fmla="*/ 1996751 h 2246345"/>
                <a:gd name="connsiteX4" fmla="*/ 1337388 w 3209731"/>
                <a:gd name="connsiteY4" fmla="*/ 1996751 h 2246345"/>
                <a:gd name="connsiteX5" fmla="*/ 936182 w 3209731"/>
                <a:gd name="connsiteY5" fmla="*/ 2246345 h 2246345"/>
                <a:gd name="connsiteX6" fmla="*/ 534955 w 3209731"/>
                <a:gd name="connsiteY6" fmla="*/ 1996751 h 2246345"/>
                <a:gd name="connsiteX7" fmla="*/ 0 w 3209731"/>
                <a:gd name="connsiteY7" fmla="*/ 1996751 h 2246345"/>
                <a:gd name="connsiteX8" fmla="*/ 0 w 3209731"/>
                <a:gd name="connsiteY8" fmla="*/ 0 h 2246345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1267408 h 2348982"/>
                <a:gd name="connsiteX3" fmla="*/ 3452327 w 3452327"/>
                <a:gd name="connsiteY3" fmla="*/ 2099388 h 2348982"/>
                <a:gd name="connsiteX4" fmla="*/ 1579984 w 3452327"/>
                <a:gd name="connsiteY4" fmla="*/ 2099388 h 2348982"/>
                <a:gd name="connsiteX5" fmla="*/ 1178778 w 3452327"/>
                <a:gd name="connsiteY5" fmla="*/ 2348982 h 2348982"/>
                <a:gd name="connsiteX6" fmla="*/ 777551 w 3452327"/>
                <a:gd name="connsiteY6" fmla="*/ 2099388 h 2348982"/>
                <a:gd name="connsiteX7" fmla="*/ 242596 w 3452327"/>
                <a:gd name="connsiteY7" fmla="*/ 2099388 h 2348982"/>
                <a:gd name="connsiteX8" fmla="*/ 0 w 3452327"/>
                <a:gd name="connsiteY8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2099388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303038 w 3452327"/>
                <a:gd name="connsiteY2" fmla="*/ 2034074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9984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197429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452327" h="2750198">
                  <a:moveTo>
                    <a:pt x="0" y="0"/>
                  </a:moveTo>
                  <a:lnTo>
                    <a:pt x="3452327" y="102637"/>
                  </a:lnTo>
                  <a:lnTo>
                    <a:pt x="3303038" y="2034074"/>
                  </a:lnTo>
                  <a:lnTo>
                    <a:pt x="1197429" y="2099388"/>
                  </a:lnTo>
                  <a:lnTo>
                    <a:pt x="908190" y="2750198"/>
                  </a:lnTo>
                  <a:lnTo>
                    <a:pt x="777551" y="2099388"/>
                  </a:lnTo>
                  <a:lnTo>
                    <a:pt x="242596" y="20993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C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  <p:sp>
          <p:nvSpPr>
            <p:cNvPr id="15" name="Rectangular Callout 4">
              <a:extLst>
                <a:ext uri="{FF2B5EF4-FFF2-40B4-BE49-F238E27FC236}">
                  <a16:creationId xmlns:a16="http://schemas.microsoft.com/office/drawing/2014/main" id="{98E31511-41AA-B747-B3B9-AD92C833F49C}"/>
                </a:ext>
              </a:extLst>
            </p:cNvPr>
            <p:cNvSpPr/>
            <p:nvPr/>
          </p:nvSpPr>
          <p:spPr>
            <a:xfrm rot="21391109" flipH="1">
              <a:off x="10953247" y="4295739"/>
              <a:ext cx="773732" cy="692515"/>
            </a:xfrm>
            <a:custGeom>
              <a:avLst/>
              <a:gdLst>
                <a:gd name="connsiteX0" fmla="*/ 0 w 3209731"/>
                <a:gd name="connsiteY0" fmla="*/ 0 h 1996751"/>
                <a:gd name="connsiteX1" fmla="*/ 534955 w 3209731"/>
                <a:gd name="connsiteY1" fmla="*/ 0 h 1996751"/>
                <a:gd name="connsiteX2" fmla="*/ 534955 w 3209731"/>
                <a:gd name="connsiteY2" fmla="*/ 0 h 1996751"/>
                <a:gd name="connsiteX3" fmla="*/ 1337388 w 3209731"/>
                <a:gd name="connsiteY3" fmla="*/ 0 h 1996751"/>
                <a:gd name="connsiteX4" fmla="*/ 3209731 w 3209731"/>
                <a:gd name="connsiteY4" fmla="*/ 0 h 1996751"/>
                <a:gd name="connsiteX5" fmla="*/ 3209731 w 3209731"/>
                <a:gd name="connsiteY5" fmla="*/ 1164771 h 1996751"/>
                <a:gd name="connsiteX6" fmla="*/ 3209731 w 3209731"/>
                <a:gd name="connsiteY6" fmla="*/ 1164771 h 1996751"/>
                <a:gd name="connsiteX7" fmla="*/ 3209731 w 3209731"/>
                <a:gd name="connsiteY7" fmla="*/ 1663959 h 1996751"/>
                <a:gd name="connsiteX8" fmla="*/ 3209731 w 3209731"/>
                <a:gd name="connsiteY8" fmla="*/ 1996751 h 1996751"/>
                <a:gd name="connsiteX9" fmla="*/ 1337388 w 3209731"/>
                <a:gd name="connsiteY9" fmla="*/ 1996751 h 1996751"/>
                <a:gd name="connsiteX10" fmla="*/ 936182 w 3209731"/>
                <a:gd name="connsiteY10" fmla="*/ 2246345 h 1996751"/>
                <a:gd name="connsiteX11" fmla="*/ 534955 w 3209731"/>
                <a:gd name="connsiteY11" fmla="*/ 1996751 h 1996751"/>
                <a:gd name="connsiteX12" fmla="*/ 0 w 3209731"/>
                <a:gd name="connsiteY12" fmla="*/ 1996751 h 1996751"/>
                <a:gd name="connsiteX13" fmla="*/ 0 w 3209731"/>
                <a:gd name="connsiteY13" fmla="*/ 1663959 h 1996751"/>
                <a:gd name="connsiteX14" fmla="*/ 0 w 3209731"/>
                <a:gd name="connsiteY14" fmla="*/ 1164771 h 1996751"/>
                <a:gd name="connsiteX15" fmla="*/ 0 w 3209731"/>
                <a:gd name="connsiteY15" fmla="*/ 1164771 h 1996751"/>
                <a:gd name="connsiteX16" fmla="*/ 0 w 3209731"/>
                <a:gd name="connsiteY16" fmla="*/ 0 h 1996751"/>
                <a:gd name="connsiteX0" fmla="*/ 0 w 3405674"/>
                <a:gd name="connsiteY0" fmla="*/ 0 h 2246345"/>
                <a:gd name="connsiteX1" fmla="*/ 534955 w 3405674"/>
                <a:gd name="connsiteY1" fmla="*/ 0 h 2246345"/>
                <a:gd name="connsiteX2" fmla="*/ 534955 w 3405674"/>
                <a:gd name="connsiteY2" fmla="*/ 0 h 2246345"/>
                <a:gd name="connsiteX3" fmla="*/ 1337388 w 3405674"/>
                <a:gd name="connsiteY3" fmla="*/ 0 h 2246345"/>
                <a:gd name="connsiteX4" fmla="*/ 3209731 w 3405674"/>
                <a:gd name="connsiteY4" fmla="*/ 0 h 2246345"/>
                <a:gd name="connsiteX5" fmla="*/ 3209731 w 3405674"/>
                <a:gd name="connsiteY5" fmla="*/ 1164771 h 2246345"/>
                <a:gd name="connsiteX6" fmla="*/ 3209731 w 3405674"/>
                <a:gd name="connsiteY6" fmla="*/ 1164771 h 2246345"/>
                <a:gd name="connsiteX7" fmla="*/ 3405674 w 3405674"/>
                <a:gd name="connsiteY7" fmla="*/ 1617306 h 2246345"/>
                <a:gd name="connsiteX8" fmla="*/ 3209731 w 3405674"/>
                <a:gd name="connsiteY8" fmla="*/ 1996751 h 2246345"/>
                <a:gd name="connsiteX9" fmla="*/ 1337388 w 3405674"/>
                <a:gd name="connsiteY9" fmla="*/ 1996751 h 2246345"/>
                <a:gd name="connsiteX10" fmla="*/ 936182 w 3405674"/>
                <a:gd name="connsiteY10" fmla="*/ 2246345 h 2246345"/>
                <a:gd name="connsiteX11" fmla="*/ 534955 w 3405674"/>
                <a:gd name="connsiteY11" fmla="*/ 1996751 h 2246345"/>
                <a:gd name="connsiteX12" fmla="*/ 0 w 3405674"/>
                <a:gd name="connsiteY12" fmla="*/ 1996751 h 2246345"/>
                <a:gd name="connsiteX13" fmla="*/ 0 w 3405674"/>
                <a:gd name="connsiteY13" fmla="*/ 1663959 h 2246345"/>
                <a:gd name="connsiteX14" fmla="*/ 0 w 3405674"/>
                <a:gd name="connsiteY14" fmla="*/ 1164771 h 2246345"/>
                <a:gd name="connsiteX15" fmla="*/ 0 w 3405674"/>
                <a:gd name="connsiteY15" fmla="*/ 1164771 h 2246345"/>
                <a:gd name="connsiteX16" fmla="*/ 0 w 3405674"/>
                <a:gd name="connsiteY16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164771 h 2246345"/>
                <a:gd name="connsiteX7" fmla="*/ 3209731 w 3209731"/>
                <a:gd name="connsiteY7" fmla="*/ 1996751 h 2246345"/>
                <a:gd name="connsiteX8" fmla="*/ 1337388 w 3209731"/>
                <a:gd name="connsiteY8" fmla="*/ 1996751 h 2246345"/>
                <a:gd name="connsiteX9" fmla="*/ 936182 w 3209731"/>
                <a:gd name="connsiteY9" fmla="*/ 2246345 h 2246345"/>
                <a:gd name="connsiteX10" fmla="*/ 534955 w 3209731"/>
                <a:gd name="connsiteY10" fmla="*/ 1996751 h 2246345"/>
                <a:gd name="connsiteX11" fmla="*/ 0 w 3209731"/>
                <a:gd name="connsiteY11" fmla="*/ 1996751 h 2246345"/>
                <a:gd name="connsiteX12" fmla="*/ 0 w 3209731"/>
                <a:gd name="connsiteY12" fmla="*/ 1663959 h 2246345"/>
                <a:gd name="connsiteX13" fmla="*/ 0 w 3209731"/>
                <a:gd name="connsiteY13" fmla="*/ 1164771 h 2246345"/>
                <a:gd name="connsiteX14" fmla="*/ 0 w 3209731"/>
                <a:gd name="connsiteY14" fmla="*/ 1164771 h 2246345"/>
                <a:gd name="connsiteX15" fmla="*/ 0 w 3209731"/>
                <a:gd name="connsiteY15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1164771 h 2246345"/>
                <a:gd name="connsiteX14" fmla="*/ 0 w 3209731"/>
                <a:gd name="connsiteY14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164771 h 2246345"/>
                <a:gd name="connsiteX12" fmla="*/ 0 w 3209731"/>
                <a:gd name="connsiteY12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1337388 w 3209731"/>
                <a:gd name="connsiteY2" fmla="*/ 0 h 2246345"/>
                <a:gd name="connsiteX3" fmla="*/ 3209731 w 3209731"/>
                <a:gd name="connsiteY3" fmla="*/ 0 h 2246345"/>
                <a:gd name="connsiteX4" fmla="*/ 3209731 w 3209731"/>
                <a:gd name="connsiteY4" fmla="*/ 1164771 h 2246345"/>
                <a:gd name="connsiteX5" fmla="*/ 3209731 w 3209731"/>
                <a:gd name="connsiteY5" fmla="*/ 1996751 h 2246345"/>
                <a:gd name="connsiteX6" fmla="*/ 1337388 w 3209731"/>
                <a:gd name="connsiteY6" fmla="*/ 1996751 h 2246345"/>
                <a:gd name="connsiteX7" fmla="*/ 936182 w 3209731"/>
                <a:gd name="connsiteY7" fmla="*/ 2246345 h 2246345"/>
                <a:gd name="connsiteX8" fmla="*/ 534955 w 3209731"/>
                <a:gd name="connsiteY8" fmla="*/ 1996751 h 2246345"/>
                <a:gd name="connsiteX9" fmla="*/ 0 w 3209731"/>
                <a:gd name="connsiteY9" fmla="*/ 1996751 h 2246345"/>
                <a:gd name="connsiteX10" fmla="*/ 0 w 3209731"/>
                <a:gd name="connsiteY10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3209731 w 3209731"/>
                <a:gd name="connsiteY2" fmla="*/ 0 h 2246345"/>
                <a:gd name="connsiteX3" fmla="*/ 3209731 w 3209731"/>
                <a:gd name="connsiteY3" fmla="*/ 1164771 h 2246345"/>
                <a:gd name="connsiteX4" fmla="*/ 3209731 w 3209731"/>
                <a:gd name="connsiteY4" fmla="*/ 1996751 h 2246345"/>
                <a:gd name="connsiteX5" fmla="*/ 1337388 w 3209731"/>
                <a:gd name="connsiteY5" fmla="*/ 1996751 h 2246345"/>
                <a:gd name="connsiteX6" fmla="*/ 936182 w 3209731"/>
                <a:gd name="connsiteY6" fmla="*/ 2246345 h 2246345"/>
                <a:gd name="connsiteX7" fmla="*/ 534955 w 3209731"/>
                <a:gd name="connsiteY7" fmla="*/ 1996751 h 2246345"/>
                <a:gd name="connsiteX8" fmla="*/ 0 w 3209731"/>
                <a:gd name="connsiteY8" fmla="*/ 1996751 h 2246345"/>
                <a:gd name="connsiteX9" fmla="*/ 0 w 3209731"/>
                <a:gd name="connsiteY9" fmla="*/ 0 h 2246345"/>
                <a:gd name="connsiteX0" fmla="*/ 0 w 3209731"/>
                <a:gd name="connsiteY0" fmla="*/ 0 h 2246345"/>
                <a:gd name="connsiteX1" fmla="*/ 3209731 w 3209731"/>
                <a:gd name="connsiteY1" fmla="*/ 0 h 2246345"/>
                <a:gd name="connsiteX2" fmla="*/ 3209731 w 3209731"/>
                <a:gd name="connsiteY2" fmla="*/ 1164771 h 2246345"/>
                <a:gd name="connsiteX3" fmla="*/ 3209731 w 3209731"/>
                <a:gd name="connsiteY3" fmla="*/ 1996751 h 2246345"/>
                <a:gd name="connsiteX4" fmla="*/ 1337388 w 3209731"/>
                <a:gd name="connsiteY4" fmla="*/ 1996751 h 2246345"/>
                <a:gd name="connsiteX5" fmla="*/ 936182 w 3209731"/>
                <a:gd name="connsiteY5" fmla="*/ 2246345 h 2246345"/>
                <a:gd name="connsiteX6" fmla="*/ 534955 w 3209731"/>
                <a:gd name="connsiteY6" fmla="*/ 1996751 h 2246345"/>
                <a:gd name="connsiteX7" fmla="*/ 0 w 3209731"/>
                <a:gd name="connsiteY7" fmla="*/ 1996751 h 2246345"/>
                <a:gd name="connsiteX8" fmla="*/ 0 w 3209731"/>
                <a:gd name="connsiteY8" fmla="*/ 0 h 2246345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1267408 h 2348982"/>
                <a:gd name="connsiteX3" fmla="*/ 3452327 w 3452327"/>
                <a:gd name="connsiteY3" fmla="*/ 2099388 h 2348982"/>
                <a:gd name="connsiteX4" fmla="*/ 1579984 w 3452327"/>
                <a:gd name="connsiteY4" fmla="*/ 2099388 h 2348982"/>
                <a:gd name="connsiteX5" fmla="*/ 1178778 w 3452327"/>
                <a:gd name="connsiteY5" fmla="*/ 2348982 h 2348982"/>
                <a:gd name="connsiteX6" fmla="*/ 777551 w 3452327"/>
                <a:gd name="connsiteY6" fmla="*/ 2099388 h 2348982"/>
                <a:gd name="connsiteX7" fmla="*/ 242596 w 3452327"/>
                <a:gd name="connsiteY7" fmla="*/ 2099388 h 2348982"/>
                <a:gd name="connsiteX8" fmla="*/ 0 w 3452327"/>
                <a:gd name="connsiteY8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2099388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303038 w 3452327"/>
                <a:gd name="connsiteY2" fmla="*/ 2034074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9984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197429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7775 w 3452327"/>
                <a:gd name="connsiteY3" fmla="*/ 2082124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452327" h="2750198">
                  <a:moveTo>
                    <a:pt x="0" y="0"/>
                  </a:moveTo>
                  <a:lnTo>
                    <a:pt x="3452327" y="102637"/>
                  </a:lnTo>
                  <a:lnTo>
                    <a:pt x="3303038" y="2034074"/>
                  </a:lnTo>
                  <a:lnTo>
                    <a:pt x="1577775" y="2082124"/>
                  </a:lnTo>
                  <a:lnTo>
                    <a:pt x="908190" y="2750198"/>
                  </a:lnTo>
                  <a:lnTo>
                    <a:pt x="777551" y="2099388"/>
                  </a:lnTo>
                  <a:lnTo>
                    <a:pt x="242596" y="20993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</p:grpSp>
      <p:sp>
        <p:nvSpPr>
          <p:cNvPr id="20" name="Rectangular Callout 4">
            <a:extLst>
              <a:ext uri="{FF2B5EF4-FFF2-40B4-BE49-F238E27FC236}">
                <a16:creationId xmlns:a16="http://schemas.microsoft.com/office/drawing/2014/main" id="{AC8CDB51-9AE2-894D-829D-794F1B32C679}"/>
              </a:ext>
            </a:extLst>
          </p:cNvPr>
          <p:cNvSpPr/>
          <p:nvPr/>
        </p:nvSpPr>
        <p:spPr>
          <a:xfrm rot="21448396">
            <a:off x="1465975" y="1616239"/>
            <a:ext cx="4607656" cy="3734851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7775 w 3452327"/>
              <a:gd name="connsiteY3" fmla="*/ 2082124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577775 w 3452327"/>
              <a:gd name="connsiteY3" fmla="*/ 2082124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25363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52327" h="2450336">
                <a:moveTo>
                  <a:pt x="0" y="0"/>
                </a:moveTo>
                <a:lnTo>
                  <a:pt x="3452327" y="102637"/>
                </a:lnTo>
                <a:lnTo>
                  <a:pt x="3303038" y="2034074"/>
                </a:lnTo>
                <a:lnTo>
                  <a:pt x="1253633" y="2097501"/>
                </a:lnTo>
                <a:lnTo>
                  <a:pt x="876821" y="2450336"/>
                </a:lnTo>
                <a:lnTo>
                  <a:pt x="777551" y="2099388"/>
                </a:lnTo>
                <a:lnTo>
                  <a:pt x="242596" y="2099388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14" name="Rectangular Callout 4">
            <a:extLst>
              <a:ext uri="{FF2B5EF4-FFF2-40B4-BE49-F238E27FC236}">
                <a16:creationId xmlns:a16="http://schemas.microsoft.com/office/drawing/2014/main" id="{8922990E-F21A-A04A-B26F-2BD89ACE93C3}"/>
              </a:ext>
            </a:extLst>
          </p:cNvPr>
          <p:cNvSpPr/>
          <p:nvPr/>
        </p:nvSpPr>
        <p:spPr>
          <a:xfrm>
            <a:off x="1620835" y="1493831"/>
            <a:ext cx="4552640" cy="3802660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7775 w 3452327"/>
              <a:gd name="connsiteY3" fmla="*/ 2082124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577775 w 3452327"/>
              <a:gd name="connsiteY3" fmla="*/ 2082124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25363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52327" h="2450336">
                <a:moveTo>
                  <a:pt x="0" y="0"/>
                </a:moveTo>
                <a:lnTo>
                  <a:pt x="3452327" y="102637"/>
                </a:lnTo>
                <a:lnTo>
                  <a:pt x="3303038" y="2034074"/>
                </a:lnTo>
                <a:lnTo>
                  <a:pt x="1253633" y="2097501"/>
                </a:lnTo>
                <a:lnTo>
                  <a:pt x="876821" y="2450336"/>
                </a:lnTo>
                <a:lnTo>
                  <a:pt x="777551" y="2099388"/>
                </a:lnTo>
                <a:lnTo>
                  <a:pt x="242596" y="2099388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9" name="Rectangular Callout 4">
            <a:extLst>
              <a:ext uri="{FF2B5EF4-FFF2-40B4-BE49-F238E27FC236}">
                <a16:creationId xmlns:a16="http://schemas.microsoft.com/office/drawing/2014/main" id="{BE05CB33-C8C2-5042-9010-F256983E38ED}"/>
              </a:ext>
            </a:extLst>
          </p:cNvPr>
          <p:cNvSpPr/>
          <p:nvPr/>
        </p:nvSpPr>
        <p:spPr>
          <a:xfrm rot="12141057" flipH="1">
            <a:off x="-323135" y="5727138"/>
            <a:ext cx="4309143" cy="2750198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52327" h="2750198">
                <a:moveTo>
                  <a:pt x="0" y="0"/>
                </a:moveTo>
                <a:lnTo>
                  <a:pt x="3452327" y="102637"/>
                </a:lnTo>
                <a:lnTo>
                  <a:pt x="3303038" y="2034074"/>
                </a:lnTo>
                <a:lnTo>
                  <a:pt x="1197429" y="2099388"/>
                </a:lnTo>
                <a:lnTo>
                  <a:pt x="908190" y="2750198"/>
                </a:lnTo>
                <a:lnTo>
                  <a:pt x="777551" y="2099388"/>
                </a:lnTo>
                <a:lnTo>
                  <a:pt x="242596" y="2099388"/>
                </a:lnTo>
                <a:lnTo>
                  <a:pt x="0" y="0"/>
                </a:lnTo>
                <a:close/>
              </a:path>
            </a:pathLst>
          </a:custGeom>
          <a:solidFill>
            <a:srgbClr val="00FC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C27C552-7950-294A-B120-16867A301804}"/>
              </a:ext>
            </a:extLst>
          </p:cNvPr>
          <p:cNvSpPr txBox="1"/>
          <p:nvPr/>
        </p:nvSpPr>
        <p:spPr>
          <a:xfrm>
            <a:off x="1868541" y="1786056"/>
            <a:ext cx="4094539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cs typeface="Arial" panose="020B0604020202020204" pitchFamily="34" charset="0"/>
              </a:rPr>
              <a:t>Anti-Bullying</a:t>
            </a:r>
          </a:p>
          <a:p>
            <a:pPr algn="ctr"/>
            <a:r>
              <a:rPr lang="en-US" sz="5400" b="1" dirty="0">
                <a:cs typeface="Arial" panose="020B0604020202020204" pitchFamily="34" charset="0"/>
              </a:rPr>
              <a:t>Week 2021</a:t>
            </a:r>
          </a:p>
          <a:p>
            <a:pPr algn="ctr"/>
            <a:r>
              <a:rPr lang="en-US" sz="3200" b="1" dirty="0">
                <a:solidFill>
                  <a:srgbClr val="FF0048"/>
                </a:solidFill>
                <a:cs typeface="Arial" panose="020B0604020202020204" pitchFamily="34" charset="0"/>
              </a:rPr>
              <a:t>Primary School Assembly 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5B963AD3-ABA3-D940-9B06-700FE20DF66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0922"/>
          <a:stretch/>
        </p:blipFill>
        <p:spPr>
          <a:xfrm>
            <a:off x="6153718" y="955165"/>
            <a:ext cx="4094539" cy="4075649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9A392705-2A18-D74E-95A2-3FF8E6D82BF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9600" b="841"/>
          <a:stretch/>
        </p:blipFill>
        <p:spPr>
          <a:xfrm>
            <a:off x="6153718" y="4827196"/>
            <a:ext cx="4094539" cy="10081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3064A3C-0EC6-45A9-90A8-9289A82E5D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6584" y="5333214"/>
            <a:ext cx="4450080" cy="1499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263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9A89A6B-92FF-094D-A9CF-C2342337C9C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Rectangular Callout 4">
            <a:extLst>
              <a:ext uri="{FF2B5EF4-FFF2-40B4-BE49-F238E27FC236}">
                <a16:creationId xmlns:a16="http://schemas.microsoft.com/office/drawing/2014/main" id="{EE84CABB-090D-1F4D-A3B9-FA85B39C2603}"/>
              </a:ext>
            </a:extLst>
          </p:cNvPr>
          <p:cNvSpPr/>
          <p:nvPr/>
        </p:nvSpPr>
        <p:spPr>
          <a:xfrm>
            <a:off x="2654734" y="2006053"/>
            <a:ext cx="6568203" cy="2155951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7775 w 3452327"/>
              <a:gd name="connsiteY3" fmla="*/ 2082124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577775 w 3452327"/>
              <a:gd name="connsiteY3" fmla="*/ 2082124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25363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02189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365424"/>
              <a:gd name="connsiteY0" fmla="*/ 0 h 2420814"/>
              <a:gd name="connsiteX1" fmla="*/ 3365424 w 3365424"/>
              <a:gd name="connsiteY1" fmla="*/ 73115 h 2420814"/>
              <a:gd name="connsiteX2" fmla="*/ 3216135 w 3365424"/>
              <a:gd name="connsiteY2" fmla="*/ 2004552 h 2420814"/>
              <a:gd name="connsiteX3" fmla="*/ 934990 w 3365424"/>
              <a:gd name="connsiteY3" fmla="*/ 2067979 h 2420814"/>
              <a:gd name="connsiteX4" fmla="*/ 789918 w 3365424"/>
              <a:gd name="connsiteY4" fmla="*/ 2420814 h 2420814"/>
              <a:gd name="connsiteX5" fmla="*/ 690648 w 3365424"/>
              <a:gd name="connsiteY5" fmla="*/ 2069866 h 2420814"/>
              <a:gd name="connsiteX6" fmla="*/ 155693 w 3365424"/>
              <a:gd name="connsiteY6" fmla="*/ 2069866 h 2420814"/>
              <a:gd name="connsiteX7" fmla="*/ 0 w 3365424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216135 w 3300247"/>
              <a:gd name="connsiteY2" fmla="*/ 2004552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379247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72684 w 3300247"/>
              <a:gd name="connsiteY2" fmla="*/ 2034074 h 2524141"/>
              <a:gd name="connsiteX3" fmla="*/ 934990 w 3300247"/>
              <a:gd name="connsiteY3" fmla="*/ 2067979 h 2524141"/>
              <a:gd name="connsiteX4" fmla="*/ 500243 w 3300247"/>
              <a:gd name="connsiteY4" fmla="*/ 2524141 h 2524141"/>
              <a:gd name="connsiteX5" fmla="*/ 379247 w 3300247"/>
              <a:gd name="connsiteY5" fmla="*/ 2069866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72684 w 3300247"/>
              <a:gd name="connsiteY2" fmla="*/ 2034074 h 2524141"/>
              <a:gd name="connsiteX3" fmla="*/ 580138 w 3300247"/>
              <a:gd name="connsiteY3" fmla="*/ 2067980 h 2524141"/>
              <a:gd name="connsiteX4" fmla="*/ 500243 w 3300247"/>
              <a:gd name="connsiteY4" fmla="*/ 2524141 h 2524141"/>
              <a:gd name="connsiteX5" fmla="*/ 379247 w 3300247"/>
              <a:gd name="connsiteY5" fmla="*/ 2069866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94409 w 3300247"/>
              <a:gd name="connsiteY2" fmla="*/ 1915985 h 2524141"/>
              <a:gd name="connsiteX3" fmla="*/ 580138 w 3300247"/>
              <a:gd name="connsiteY3" fmla="*/ 2067980 h 2524141"/>
              <a:gd name="connsiteX4" fmla="*/ 500243 w 3300247"/>
              <a:gd name="connsiteY4" fmla="*/ 2524141 h 2524141"/>
              <a:gd name="connsiteX5" fmla="*/ 379247 w 3300247"/>
              <a:gd name="connsiteY5" fmla="*/ 2069866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  <a:gd name="connsiteX0" fmla="*/ 0 w 3300247"/>
              <a:gd name="connsiteY0" fmla="*/ 0 h 2450335"/>
              <a:gd name="connsiteX1" fmla="*/ 3300247 w 3300247"/>
              <a:gd name="connsiteY1" fmla="*/ 117397 h 2450335"/>
              <a:gd name="connsiteX2" fmla="*/ 3194409 w 3300247"/>
              <a:gd name="connsiteY2" fmla="*/ 1915985 h 2450335"/>
              <a:gd name="connsiteX3" fmla="*/ 580138 w 3300247"/>
              <a:gd name="connsiteY3" fmla="*/ 2067980 h 2450335"/>
              <a:gd name="connsiteX4" fmla="*/ 536452 w 3300247"/>
              <a:gd name="connsiteY4" fmla="*/ 2450335 h 2450335"/>
              <a:gd name="connsiteX5" fmla="*/ 379247 w 3300247"/>
              <a:gd name="connsiteY5" fmla="*/ 2069866 h 2450335"/>
              <a:gd name="connsiteX6" fmla="*/ 155693 w 3300247"/>
              <a:gd name="connsiteY6" fmla="*/ 2069866 h 2450335"/>
              <a:gd name="connsiteX7" fmla="*/ 0 w 3300247"/>
              <a:gd name="connsiteY7" fmla="*/ 0 h 2450335"/>
              <a:gd name="connsiteX0" fmla="*/ 0 w 3329215"/>
              <a:gd name="connsiteY0" fmla="*/ 0 h 2406051"/>
              <a:gd name="connsiteX1" fmla="*/ 3329215 w 3329215"/>
              <a:gd name="connsiteY1" fmla="*/ 73113 h 2406051"/>
              <a:gd name="connsiteX2" fmla="*/ 3223377 w 3329215"/>
              <a:gd name="connsiteY2" fmla="*/ 1871701 h 2406051"/>
              <a:gd name="connsiteX3" fmla="*/ 609106 w 3329215"/>
              <a:gd name="connsiteY3" fmla="*/ 2023696 h 2406051"/>
              <a:gd name="connsiteX4" fmla="*/ 565420 w 3329215"/>
              <a:gd name="connsiteY4" fmla="*/ 2406051 h 2406051"/>
              <a:gd name="connsiteX5" fmla="*/ 408215 w 3329215"/>
              <a:gd name="connsiteY5" fmla="*/ 2025582 h 2406051"/>
              <a:gd name="connsiteX6" fmla="*/ 184661 w 3329215"/>
              <a:gd name="connsiteY6" fmla="*/ 2025582 h 2406051"/>
              <a:gd name="connsiteX7" fmla="*/ 0 w 3329215"/>
              <a:gd name="connsiteY7" fmla="*/ 0 h 2406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29215" h="2406051">
                <a:moveTo>
                  <a:pt x="0" y="0"/>
                </a:moveTo>
                <a:lnTo>
                  <a:pt x="3329215" y="73113"/>
                </a:lnTo>
                <a:lnTo>
                  <a:pt x="3223377" y="1871701"/>
                </a:lnTo>
                <a:lnTo>
                  <a:pt x="609106" y="2023696"/>
                </a:lnTo>
                <a:lnTo>
                  <a:pt x="565420" y="2406051"/>
                </a:lnTo>
                <a:lnTo>
                  <a:pt x="408215" y="2025582"/>
                </a:lnTo>
                <a:lnTo>
                  <a:pt x="184661" y="2025582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A50E98-E301-3042-80CA-3C84348A50D7}"/>
              </a:ext>
            </a:extLst>
          </p:cNvPr>
          <p:cNvSpPr txBox="1"/>
          <p:nvPr/>
        </p:nvSpPr>
        <p:spPr>
          <a:xfrm>
            <a:off x="11258548" y="6243638"/>
            <a:ext cx="4143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EE191D64-B265-A647-8DDD-1777B26646FF}" type="slidenum">
              <a:rPr lang="en-US" sz="1600" smtClean="0">
                <a:solidFill>
                  <a:schemeClr val="bg1"/>
                </a:solidFill>
              </a:rPr>
              <a:pPr algn="r"/>
              <a:t>2</a:t>
            </a:fld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" name="Rectangular Callout 4">
            <a:extLst>
              <a:ext uri="{FF2B5EF4-FFF2-40B4-BE49-F238E27FC236}">
                <a16:creationId xmlns:a16="http://schemas.microsoft.com/office/drawing/2014/main" id="{BAF36AF8-6148-F644-822F-7D679DB05D16}"/>
              </a:ext>
            </a:extLst>
          </p:cNvPr>
          <p:cNvSpPr/>
          <p:nvPr/>
        </p:nvSpPr>
        <p:spPr>
          <a:xfrm rot="10647610">
            <a:off x="-472699" y="5538422"/>
            <a:ext cx="12991247" cy="1728159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7775 w 3452327"/>
              <a:gd name="connsiteY3" fmla="*/ 2082124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1 w 4372766"/>
              <a:gd name="connsiteY0" fmla="*/ 1 h 2837531"/>
              <a:gd name="connsiteX1" fmla="*/ 4372766 w 4372766"/>
              <a:gd name="connsiteY1" fmla="*/ 189970 h 2837531"/>
              <a:gd name="connsiteX2" fmla="*/ 4223477 w 4372766"/>
              <a:gd name="connsiteY2" fmla="*/ 2121407 h 2837531"/>
              <a:gd name="connsiteX3" fmla="*/ 2498214 w 4372766"/>
              <a:gd name="connsiteY3" fmla="*/ 2169457 h 2837531"/>
              <a:gd name="connsiteX4" fmla="*/ 1828629 w 4372766"/>
              <a:gd name="connsiteY4" fmla="*/ 2837531 h 2837531"/>
              <a:gd name="connsiteX5" fmla="*/ 1697990 w 4372766"/>
              <a:gd name="connsiteY5" fmla="*/ 2186721 h 2837531"/>
              <a:gd name="connsiteX6" fmla="*/ 1163035 w 4372766"/>
              <a:gd name="connsiteY6" fmla="*/ 2186721 h 2837531"/>
              <a:gd name="connsiteX7" fmla="*/ 1 w 4372766"/>
              <a:gd name="connsiteY7" fmla="*/ 1 h 2837531"/>
              <a:gd name="connsiteX0" fmla="*/ 1 w 4372766"/>
              <a:gd name="connsiteY0" fmla="*/ 1 h 2837531"/>
              <a:gd name="connsiteX1" fmla="*/ 4372766 w 4372766"/>
              <a:gd name="connsiteY1" fmla="*/ 189970 h 2837531"/>
              <a:gd name="connsiteX2" fmla="*/ 4223477 w 4372766"/>
              <a:gd name="connsiteY2" fmla="*/ 2121407 h 2837531"/>
              <a:gd name="connsiteX3" fmla="*/ 2498214 w 4372766"/>
              <a:gd name="connsiteY3" fmla="*/ 2169457 h 2837531"/>
              <a:gd name="connsiteX4" fmla="*/ 1828629 w 4372766"/>
              <a:gd name="connsiteY4" fmla="*/ 2837531 h 2837531"/>
              <a:gd name="connsiteX5" fmla="*/ 1697990 w 4372766"/>
              <a:gd name="connsiteY5" fmla="*/ 2186721 h 2837531"/>
              <a:gd name="connsiteX6" fmla="*/ 120213 w 4372766"/>
              <a:gd name="connsiteY6" fmla="*/ 2133294 h 2837531"/>
              <a:gd name="connsiteX7" fmla="*/ 1 w 4372766"/>
              <a:gd name="connsiteY7" fmla="*/ 1 h 2837531"/>
              <a:gd name="connsiteX0" fmla="*/ 1 w 17028357"/>
              <a:gd name="connsiteY0" fmla="*/ 1 h 2837531"/>
              <a:gd name="connsiteX1" fmla="*/ 4372766 w 17028357"/>
              <a:gd name="connsiteY1" fmla="*/ 189970 h 2837531"/>
              <a:gd name="connsiteX2" fmla="*/ 17028356 w 17028357"/>
              <a:gd name="connsiteY2" fmla="*/ 2576579 h 2837531"/>
              <a:gd name="connsiteX3" fmla="*/ 2498214 w 17028357"/>
              <a:gd name="connsiteY3" fmla="*/ 2169457 h 2837531"/>
              <a:gd name="connsiteX4" fmla="*/ 1828629 w 17028357"/>
              <a:gd name="connsiteY4" fmla="*/ 2837531 h 2837531"/>
              <a:gd name="connsiteX5" fmla="*/ 1697990 w 17028357"/>
              <a:gd name="connsiteY5" fmla="*/ 2186721 h 2837531"/>
              <a:gd name="connsiteX6" fmla="*/ 120213 w 17028357"/>
              <a:gd name="connsiteY6" fmla="*/ 2133294 h 2837531"/>
              <a:gd name="connsiteX7" fmla="*/ 1 w 17028357"/>
              <a:gd name="connsiteY7" fmla="*/ 1 h 2837531"/>
              <a:gd name="connsiteX0" fmla="*/ 1 w 17245521"/>
              <a:gd name="connsiteY0" fmla="*/ 1 h 2837531"/>
              <a:gd name="connsiteX1" fmla="*/ 17245521 w 17245521"/>
              <a:gd name="connsiteY1" fmla="*/ 889662 h 2837531"/>
              <a:gd name="connsiteX2" fmla="*/ 17028356 w 17245521"/>
              <a:gd name="connsiteY2" fmla="*/ 2576579 h 2837531"/>
              <a:gd name="connsiteX3" fmla="*/ 2498214 w 17245521"/>
              <a:gd name="connsiteY3" fmla="*/ 2169457 h 2837531"/>
              <a:gd name="connsiteX4" fmla="*/ 1828629 w 17245521"/>
              <a:gd name="connsiteY4" fmla="*/ 2837531 h 2837531"/>
              <a:gd name="connsiteX5" fmla="*/ 1697990 w 17245521"/>
              <a:gd name="connsiteY5" fmla="*/ 2186721 h 2837531"/>
              <a:gd name="connsiteX6" fmla="*/ 120213 w 17245521"/>
              <a:gd name="connsiteY6" fmla="*/ 2133294 h 2837531"/>
              <a:gd name="connsiteX7" fmla="*/ 1 w 17245521"/>
              <a:gd name="connsiteY7" fmla="*/ 1 h 2837531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2498213 w 17245520"/>
              <a:gd name="connsiteY3" fmla="*/ 2169456 h 2837530"/>
              <a:gd name="connsiteX4" fmla="*/ 1828628 w 17245520"/>
              <a:gd name="connsiteY4" fmla="*/ 2837530 h 2837530"/>
              <a:gd name="connsiteX5" fmla="*/ 1114356 w 17245520"/>
              <a:gd name="connsiteY5" fmla="*/ 1581930 h 2837530"/>
              <a:gd name="connsiteX6" fmla="*/ 120212 w 17245520"/>
              <a:gd name="connsiteY6" fmla="*/ 2133293 h 2837530"/>
              <a:gd name="connsiteX7" fmla="*/ 0 w 17245520"/>
              <a:gd name="connsiteY7" fmla="*/ 0 h 2837530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2498213 w 17245520"/>
              <a:gd name="connsiteY3" fmla="*/ 2169456 h 2837530"/>
              <a:gd name="connsiteX4" fmla="*/ 1828628 w 17245520"/>
              <a:gd name="connsiteY4" fmla="*/ 2837530 h 2837530"/>
              <a:gd name="connsiteX5" fmla="*/ 1114356 w 17245520"/>
              <a:gd name="connsiteY5" fmla="*/ 1581930 h 2837530"/>
              <a:gd name="connsiteX6" fmla="*/ 35103 w 17245520"/>
              <a:gd name="connsiteY6" fmla="*/ 1404081 h 2837530"/>
              <a:gd name="connsiteX7" fmla="*/ 0 w 17245520"/>
              <a:gd name="connsiteY7" fmla="*/ 0 h 2837530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1817320 w 17245520"/>
              <a:gd name="connsiteY3" fmla="*/ 1623788 h 2837530"/>
              <a:gd name="connsiteX4" fmla="*/ 1828628 w 17245520"/>
              <a:gd name="connsiteY4" fmla="*/ 2837530 h 2837530"/>
              <a:gd name="connsiteX5" fmla="*/ 1114356 w 17245520"/>
              <a:gd name="connsiteY5" fmla="*/ 1581930 h 2837530"/>
              <a:gd name="connsiteX6" fmla="*/ 35103 w 17245520"/>
              <a:gd name="connsiteY6" fmla="*/ 1404081 h 2837530"/>
              <a:gd name="connsiteX7" fmla="*/ 0 w 17245520"/>
              <a:gd name="connsiteY7" fmla="*/ 0 h 2837530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1817320 w 17245520"/>
              <a:gd name="connsiteY3" fmla="*/ 1623788 h 2837530"/>
              <a:gd name="connsiteX4" fmla="*/ 1828628 w 17245520"/>
              <a:gd name="connsiteY4" fmla="*/ 2837530 h 2837530"/>
              <a:gd name="connsiteX5" fmla="*/ 1084026 w 17245520"/>
              <a:gd name="connsiteY5" fmla="*/ 1388516 h 2837530"/>
              <a:gd name="connsiteX6" fmla="*/ 35103 w 17245520"/>
              <a:gd name="connsiteY6" fmla="*/ 1404081 h 2837530"/>
              <a:gd name="connsiteX7" fmla="*/ 0 w 17245520"/>
              <a:gd name="connsiteY7" fmla="*/ 0 h 2837530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1616459 w 17245520"/>
              <a:gd name="connsiteY3" fmla="*/ 1421877 h 2837530"/>
              <a:gd name="connsiteX4" fmla="*/ 1828628 w 17245520"/>
              <a:gd name="connsiteY4" fmla="*/ 2837530 h 2837530"/>
              <a:gd name="connsiteX5" fmla="*/ 1084026 w 17245520"/>
              <a:gd name="connsiteY5" fmla="*/ 1388516 h 2837530"/>
              <a:gd name="connsiteX6" fmla="*/ 35103 w 17245520"/>
              <a:gd name="connsiteY6" fmla="*/ 1404081 h 2837530"/>
              <a:gd name="connsiteX7" fmla="*/ 0 w 17245520"/>
              <a:gd name="connsiteY7" fmla="*/ 0 h 2837530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1616459 w 17245520"/>
              <a:gd name="connsiteY3" fmla="*/ 1421877 h 2837530"/>
              <a:gd name="connsiteX4" fmla="*/ 1828628 w 17245520"/>
              <a:gd name="connsiteY4" fmla="*/ 2837530 h 2837530"/>
              <a:gd name="connsiteX5" fmla="*/ 1084026 w 17245520"/>
              <a:gd name="connsiteY5" fmla="*/ 1388516 h 2837530"/>
              <a:gd name="connsiteX6" fmla="*/ 2251 w 17245520"/>
              <a:gd name="connsiteY6" fmla="*/ 1274507 h 2837530"/>
              <a:gd name="connsiteX7" fmla="*/ 0 w 17245520"/>
              <a:gd name="connsiteY7" fmla="*/ 0 h 2837530"/>
              <a:gd name="connsiteX0" fmla="*/ 0 w 17245520"/>
              <a:gd name="connsiteY0" fmla="*/ 0 h 2576579"/>
              <a:gd name="connsiteX1" fmla="*/ 17245520 w 17245520"/>
              <a:gd name="connsiteY1" fmla="*/ 889661 h 2576579"/>
              <a:gd name="connsiteX2" fmla="*/ 17028355 w 17245520"/>
              <a:gd name="connsiteY2" fmla="*/ 2576578 h 2576579"/>
              <a:gd name="connsiteX3" fmla="*/ 1616459 w 17245520"/>
              <a:gd name="connsiteY3" fmla="*/ 1421877 h 2576579"/>
              <a:gd name="connsiteX4" fmla="*/ 1139716 w 17245520"/>
              <a:gd name="connsiteY4" fmla="*/ 2014267 h 2576579"/>
              <a:gd name="connsiteX5" fmla="*/ 1084026 w 17245520"/>
              <a:gd name="connsiteY5" fmla="*/ 1388516 h 2576579"/>
              <a:gd name="connsiteX6" fmla="*/ 2251 w 17245520"/>
              <a:gd name="connsiteY6" fmla="*/ 1274507 h 2576579"/>
              <a:gd name="connsiteX7" fmla="*/ 0 w 17245520"/>
              <a:gd name="connsiteY7" fmla="*/ 0 h 2576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245520" h="2576579">
                <a:moveTo>
                  <a:pt x="0" y="0"/>
                </a:moveTo>
                <a:lnTo>
                  <a:pt x="17245520" y="889661"/>
                </a:lnTo>
                <a:lnTo>
                  <a:pt x="17028355" y="2576578"/>
                </a:lnTo>
                <a:lnTo>
                  <a:pt x="1616459" y="1421877"/>
                </a:lnTo>
                <a:lnTo>
                  <a:pt x="1139716" y="2014267"/>
                </a:lnTo>
                <a:lnTo>
                  <a:pt x="1084026" y="1388516"/>
                </a:lnTo>
                <a:lnTo>
                  <a:pt x="2251" y="1274507"/>
                </a:lnTo>
                <a:cubicBezTo>
                  <a:pt x="1501" y="849671"/>
                  <a:pt x="750" y="424836"/>
                  <a:pt x="0" y="0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CE09EA6-ECFB-784D-9B33-B5508F7F6B65}"/>
              </a:ext>
            </a:extLst>
          </p:cNvPr>
          <p:cNvSpPr txBox="1"/>
          <p:nvPr/>
        </p:nvSpPr>
        <p:spPr>
          <a:xfrm>
            <a:off x="3823164" y="6209320"/>
            <a:ext cx="45456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cs typeface="Arial" panose="020B0604020202020204" pitchFamily="34" charset="0"/>
              </a:rPr>
              <a:t>Anti-Bullying Week </a:t>
            </a:r>
            <a:r>
              <a:rPr lang="en-US" sz="1600" b="1" dirty="0">
                <a:solidFill>
                  <a:schemeClr val="bg1"/>
                </a:solidFill>
                <a:cs typeface="Arial" panose="020B0604020202020204" pitchFamily="34" charset="0"/>
              </a:rPr>
              <a:t>2021 – One Kind Word</a:t>
            </a:r>
          </a:p>
        </p:txBody>
      </p:sp>
      <p:sp>
        <p:nvSpPr>
          <p:cNvPr id="11" name="Rectangular Callout 4">
            <a:extLst>
              <a:ext uri="{FF2B5EF4-FFF2-40B4-BE49-F238E27FC236}">
                <a16:creationId xmlns:a16="http://schemas.microsoft.com/office/drawing/2014/main" id="{B356BF33-4177-564D-B6FF-4495388F617E}"/>
              </a:ext>
            </a:extLst>
          </p:cNvPr>
          <p:cNvSpPr/>
          <p:nvPr/>
        </p:nvSpPr>
        <p:spPr>
          <a:xfrm flipH="1">
            <a:off x="6728527" y="4935757"/>
            <a:ext cx="2767020" cy="862026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7775 w 3452327"/>
              <a:gd name="connsiteY3" fmla="*/ 2082124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577775 w 3452327"/>
              <a:gd name="connsiteY3" fmla="*/ 2082124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25363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02189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365424"/>
              <a:gd name="connsiteY0" fmla="*/ 0 h 2420814"/>
              <a:gd name="connsiteX1" fmla="*/ 3365424 w 3365424"/>
              <a:gd name="connsiteY1" fmla="*/ 73115 h 2420814"/>
              <a:gd name="connsiteX2" fmla="*/ 3216135 w 3365424"/>
              <a:gd name="connsiteY2" fmla="*/ 2004552 h 2420814"/>
              <a:gd name="connsiteX3" fmla="*/ 934990 w 3365424"/>
              <a:gd name="connsiteY3" fmla="*/ 2067979 h 2420814"/>
              <a:gd name="connsiteX4" fmla="*/ 789918 w 3365424"/>
              <a:gd name="connsiteY4" fmla="*/ 2420814 h 2420814"/>
              <a:gd name="connsiteX5" fmla="*/ 690648 w 3365424"/>
              <a:gd name="connsiteY5" fmla="*/ 2069866 h 2420814"/>
              <a:gd name="connsiteX6" fmla="*/ 155693 w 3365424"/>
              <a:gd name="connsiteY6" fmla="*/ 2069866 h 2420814"/>
              <a:gd name="connsiteX7" fmla="*/ 0 w 3365424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216135 w 3300247"/>
              <a:gd name="connsiteY2" fmla="*/ 2004552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00247" h="2420814">
                <a:moveTo>
                  <a:pt x="0" y="0"/>
                </a:moveTo>
                <a:lnTo>
                  <a:pt x="3300247" y="117397"/>
                </a:lnTo>
                <a:lnTo>
                  <a:pt x="3172684" y="2034074"/>
                </a:lnTo>
                <a:lnTo>
                  <a:pt x="934990" y="2067979"/>
                </a:lnTo>
                <a:lnTo>
                  <a:pt x="789918" y="2420814"/>
                </a:lnTo>
                <a:lnTo>
                  <a:pt x="690648" y="2069866"/>
                </a:lnTo>
                <a:lnTo>
                  <a:pt x="155693" y="2069866"/>
                </a:lnTo>
                <a:lnTo>
                  <a:pt x="0" y="0"/>
                </a:lnTo>
                <a:close/>
              </a:path>
            </a:pathLst>
          </a:custGeom>
          <a:solidFill>
            <a:srgbClr val="FF00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https://youtu.be/oJQg2JyQ3mM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dirty="0"/>
              <a:t> </a:t>
            </a:r>
          </a:p>
        </p:txBody>
      </p:sp>
      <p:sp>
        <p:nvSpPr>
          <p:cNvPr id="9" name="Rectangular Callout 4">
            <a:hlinkClick r:id="rId2"/>
            <a:extLst>
              <a:ext uri="{FF2B5EF4-FFF2-40B4-BE49-F238E27FC236}">
                <a16:creationId xmlns:a16="http://schemas.microsoft.com/office/drawing/2014/main" id="{BFBD673F-0027-E548-9AB2-1A508F8187AE}"/>
              </a:ext>
            </a:extLst>
          </p:cNvPr>
          <p:cNvSpPr/>
          <p:nvPr/>
        </p:nvSpPr>
        <p:spPr>
          <a:xfrm>
            <a:off x="1113949" y="315428"/>
            <a:ext cx="9675493" cy="5537200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7775 w 3452327"/>
              <a:gd name="connsiteY3" fmla="*/ 2082124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577775 w 3452327"/>
              <a:gd name="connsiteY3" fmla="*/ 2082124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25363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02189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365424"/>
              <a:gd name="connsiteY0" fmla="*/ 0 h 2420814"/>
              <a:gd name="connsiteX1" fmla="*/ 3365424 w 3365424"/>
              <a:gd name="connsiteY1" fmla="*/ 73115 h 2420814"/>
              <a:gd name="connsiteX2" fmla="*/ 3216135 w 3365424"/>
              <a:gd name="connsiteY2" fmla="*/ 2004552 h 2420814"/>
              <a:gd name="connsiteX3" fmla="*/ 934990 w 3365424"/>
              <a:gd name="connsiteY3" fmla="*/ 2067979 h 2420814"/>
              <a:gd name="connsiteX4" fmla="*/ 789918 w 3365424"/>
              <a:gd name="connsiteY4" fmla="*/ 2420814 h 2420814"/>
              <a:gd name="connsiteX5" fmla="*/ 690648 w 3365424"/>
              <a:gd name="connsiteY5" fmla="*/ 2069866 h 2420814"/>
              <a:gd name="connsiteX6" fmla="*/ 155693 w 3365424"/>
              <a:gd name="connsiteY6" fmla="*/ 2069866 h 2420814"/>
              <a:gd name="connsiteX7" fmla="*/ 0 w 3365424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216135 w 3300247"/>
              <a:gd name="connsiteY2" fmla="*/ 2004552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379247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72684 w 3300247"/>
              <a:gd name="connsiteY2" fmla="*/ 2034074 h 2524141"/>
              <a:gd name="connsiteX3" fmla="*/ 934990 w 3300247"/>
              <a:gd name="connsiteY3" fmla="*/ 2067979 h 2524141"/>
              <a:gd name="connsiteX4" fmla="*/ 500243 w 3300247"/>
              <a:gd name="connsiteY4" fmla="*/ 2524141 h 2524141"/>
              <a:gd name="connsiteX5" fmla="*/ 379247 w 3300247"/>
              <a:gd name="connsiteY5" fmla="*/ 2069866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72684 w 3300247"/>
              <a:gd name="connsiteY2" fmla="*/ 2034074 h 2524141"/>
              <a:gd name="connsiteX3" fmla="*/ 580138 w 3300247"/>
              <a:gd name="connsiteY3" fmla="*/ 2067980 h 2524141"/>
              <a:gd name="connsiteX4" fmla="*/ 500243 w 3300247"/>
              <a:gd name="connsiteY4" fmla="*/ 2524141 h 2524141"/>
              <a:gd name="connsiteX5" fmla="*/ 379247 w 3300247"/>
              <a:gd name="connsiteY5" fmla="*/ 2069866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  <a:gd name="connsiteX0" fmla="*/ 0 w 3300247"/>
              <a:gd name="connsiteY0" fmla="*/ 0 h 2412619"/>
              <a:gd name="connsiteX1" fmla="*/ 3300247 w 3300247"/>
              <a:gd name="connsiteY1" fmla="*/ 117397 h 2412619"/>
              <a:gd name="connsiteX2" fmla="*/ 3172684 w 3300247"/>
              <a:gd name="connsiteY2" fmla="*/ 2034074 h 2412619"/>
              <a:gd name="connsiteX3" fmla="*/ 580138 w 3300247"/>
              <a:gd name="connsiteY3" fmla="*/ 2067980 h 2412619"/>
              <a:gd name="connsiteX4" fmla="*/ 461787 w 3300247"/>
              <a:gd name="connsiteY4" fmla="*/ 2412619 h 2412619"/>
              <a:gd name="connsiteX5" fmla="*/ 379247 w 3300247"/>
              <a:gd name="connsiteY5" fmla="*/ 2069866 h 2412619"/>
              <a:gd name="connsiteX6" fmla="*/ 155693 w 3300247"/>
              <a:gd name="connsiteY6" fmla="*/ 2069866 h 2412619"/>
              <a:gd name="connsiteX7" fmla="*/ 0 w 3300247"/>
              <a:gd name="connsiteY7" fmla="*/ 0 h 2412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00247" h="2412619">
                <a:moveTo>
                  <a:pt x="0" y="0"/>
                </a:moveTo>
                <a:lnTo>
                  <a:pt x="3300247" y="117397"/>
                </a:lnTo>
                <a:lnTo>
                  <a:pt x="3172684" y="2034074"/>
                </a:lnTo>
                <a:lnTo>
                  <a:pt x="580138" y="2067980"/>
                </a:lnTo>
                <a:lnTo>
                  <a:pt x="461787" y="2412619"/>
                </a:lnTo>
                <a:lnTo>
                  <a:pt x="379247" y="2069866"/>
                </a:lnTo>
                <a:lnTo>
                  <a:pt x="155693" y="2069866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A33CE19-03FA-5E43-9E1F-ABB8D73ECAF3}"/>
              </a:ext>
            </a:extLst>
          </p:cNvPr>
          <p:cNvSpPr txBox="1"/>
          <p:nvPr/>
        </p:nvSpPr>
        <p:spPr>
          <a:xfrm>
            <a:off x="379404" y="-386673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>
                <a:solidFill>
                  <a:srgbClr val="00FCF0"/>
                </a:solidFill>
                <a:cs typeface="Arial" panose="020B0604020202020204" pitchFamily="34" charset="0"/>
              </a:rPr>
              <a:t>“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F1BC02E-B6EE-6D45-B217-C197DCE26291}"/>
              </a:ext>
            </a:extLst>
          </p:cNvPr>
          <p:cNvSpPr txBox="1"/>
          <p:nvPr/>
        </p:nvSpPr>
        <p:spPr>
          <a:xfrm rot="10800000">
            <a:off x="9250315" y="2714531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>
                <a:solidFill>
                  <a:srgbClr val="00FCF0"/>
                </a:solidFill>
                <a:cs typeface="Arial" panose="020B0604020202020204" pitchFamily="34" charset="0"/>
              </a:rPr>
              <a:t>“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9008EA4-A8AC-49A6-8F3D-512EE65011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797783"/>
            <a:ext cx="3151569" cy="1062000"/>
          </a:xfrm>
          <a:prstGeom prst="rect">
            <a:avLst/>
          </a:prstGeom>
        </p:spPr>
      </p:pic>
      <p:pic>
        <p:nvPicPr>
          <p:cNvPr id="19" name="Graphic 18">
            <a:extLst>
              <a:ext uri="{FF2B5EF4-FFF2-40B4-BE49-F238E27FC236}">
                <a16:creationId xmlns:a16="http://schemas.microsoft.com/office/drawing/2014/main" id="{3CD25D11-C4DE-4057-982E-0BAD4493C1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  <a:ext uri="{837473B0-CC2E-450A-ABE3-18F120FF3D39}">
                <a1611:picAttrSrcUrl xmlns:a1611="http://schemas.microsoft.com/office/drawing/2016/11/main" xmlns="" r:id="rId7"/>
              </a:ext>
            </a:extLst>
          </a:blip>
          <a:stretch>
            <a:fillRect/>
          </a:stretch>
        </p:blipFill>
        <p:spPr>
          <a:xfrm>
            <a:off x="120614" y="3299460"/>
            <a:ext cx="2372360" cy="2372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989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9A89A6B-92FF-094D-A9CF-C2342337C9C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FC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ular Callout 4">
            <a:extLst>
              <a:ext uri="{FF2B5EF4-FFF2-40B4-BE49-F238E27FC236}">
                <a16:creationId xmlns:a16="http://schemas.microsoft.com/office/drawing/2014/main" id="{EE84CABB-090D-1F4D-A3B9-FA85B39C2603}"/>
              </a:ext>
            </a:extLst>
          </p:cNvPr>
          <p:cNvSpPr/>
          <p:nvPr/>
        </p:nvSpPr>
        <p:spPr>
          <a:xfrm>
            <a:off x="1767840" y="1026160"/>
            <a:ext cx="8176457" cy="3907367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7775 w 3452327"/>
              <a:gd name="connsiteY3" fmla="*/ 2082124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577775 w 3452327"/>
              <a:gd name="connsiteY3" fmla="*/ 2082124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25363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02189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365424"/>
              <a:gd name="connsiteY0" fmla="*/ 0 h 2420814"/>
              <a:gd name="connsiteX1" fmla="*/ 3365424 w 3365424"/>
              <a:gd name="connsiteY1" fmla="*/ 73115 h 2420814"/>
              <a:gd name="connsiteX2" fmla="*/ 3216135 w 3365424"/>
              <a:gd name="connsiteY2" fmla="*/ 2004552 h 2420814"/>
              <a:gd name="connsiteX3" fmla="*/ 934990 w 3365424"/>
              <a:gd name="connsiteY3" fmla="*/ 2067979 h 2420814"/>
              <a:gd name="connsiteX4" fmla="*/ 789918 w 3365424"/>
              <a:gd name="connsiteY4" fmla="*/ 2420814 h 2420814"/>
              <a:gd name="connsiteX5" fmla="*/ 690648 w 3365424"/>
              <a:gd name="connsiteY5" fmla="*/ 2069866 h 2420814"/>
              <a:gd name="connsiteX6" fmla="*/ 155693 w 3365424"/>
              <a:gd name="connsiteY6" fmla="*/ 2069866 h 2420814"/>
              <a:gd name="connsiteX7" fmla="*/ 0 w 3365424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216135 w 3300247"/>
              <a:gd name="connsiteY2" fmla="*/ 2004552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379247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72684 w 3300247"/>
              <a:gd name="connsiteY2" fmla="*/ 2034074 h 2524141"/>
              <a:gd name="connsiteX3" fmla="*/ 934990 w 3300247"/>
              <a:gd name="connsiteY3" fmla="*/ 2067979 h 2524141"/>
              <a:gd name="connsiteX4" fmla="*/ 500243 w 3300247"/>
              <a:gd name="connsiteY4" fmla="*/ 2524141 h 2524141"/>
              <a:gd name="connsiteX5" fmla="*/ 379247 w 3300247"/>
              <a:gd name="connsiteY5" fmla="*/ 2069866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72684 w 3300247"/>
              <a:gd name="connsiteY2" fmla="*/ 2034074 h 2524141"/>
              <a:gd name="connsiteX3" fmla="*/ 580138 w 3300247"/>
              <a:gd name="connsiteY3" fmla="*/ 2067980 h 2524141"/>
              <a:gd name="connsiteX4" fmla="*/ 500243 w 3300247"/>
              <a:gd name="connsiteY4" fmla="*/ 2524141 h 2524141"/>
              <a:gd name="connsiteX5" fmla="*/ 379247 w 3300247"/>
              <a:gd name="connsiteY5" fmla="*/ 2069866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94409 w 3300247"/>
              <a:gd name="connsiteY2" fmla="*/ 1915985 h 2524141"/>
              <a:gd name="connsiteX3" fmla="*/ 580138 w 3300247"/>
              <a:gd name="connsiteY3" fmla="*/ 2067980 h 2524141"/>
              <a:gd name="connsiteX4" fmla="*/ 500243 w 3300247"/>
              <a:gd name="connsiteY4" fmla="*/ 2524141 h 2524141"/>
              <a:gd name="connsiteX5" fmla="*/ 379247 w 3300247"/>
              <a:gd name="connsiteY5" fmla="*/ 2069866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  <a:gd name="connsiteX0" fmla="*/ 0 w 3300247"/>
              <a:gd name="connsiteY0" fmla="*/ 0 h 2450335"/>
              <a:gd name="connsiteX1" fmla="*/ 3300247 w 3300247"/>
              <a:gd name="connsiteY1" fmla="*/ 117397 h 2450335"/>
              <a:gd name="connsiteX2" fmla="*/ 3194409 w 3300247"/>
              <a:gd name="connsiteY2" fmla="*/ 1915985 h 2450335"/>
              <a:gd name="connsiteX3" fmla="*/ 580138 w 3300247"/>
              <a:gd name="connsiteY3" fmla="*/ 2067980 h 2450335"/>
              <a:gd name="connsiteX4" fmla="*/ 536452 w 3300247"/>
              <a:gd name="connsiteY4" fmla="*/ 2450335 h 2450335"/>
              <a:gd name="connsiteX5" fmla="*/ 379247 w 3300247"/>
              <a:gd name="connsiteY5" fmla="*/ 2069866 h 2450335"/>
              <a:gd name="connsiteX6" fmla="*/ 155693 w 3300247"/>
              <a:gd name="connsiteY6" fmla="*/ 2069866 h 2450335"/>
              <a:gd name="connsiteX7" fmla="*/ 0 w 3300247"/>
              <a:gd name="connsiteY7" fmla="*/ 0 h 2450335"/>
              <a:gd name="connsiteX0" fmla="*/ 0 w 3329215"/>
              <a:gd name="connsiteY0" fmla="*/ 0 h 2406051"/>
              <a:gd name="connsiteX1" fmla="*/ 3329215 w 3329215"/>
              <a:gd name="connsiteY1" fmla="*/ 73113 h 2406051"/>
              <a:gd name="connsiteX2" fmla="*/ 3223377 w 3329215"/>
              <a:gd name="connsiteY2" fmla="*/ 1871701 h 2406051"/>
              <a:gd name="connsiteX3" fmla="*/ 609106 w 3329215"/>
              <a:gd name="connsiteY3" fmla="*/ 2023696 h 2406051"/>
              <a:gd name="connsiteX4" fmla="*/ 565420 w 3329215"/>
              <a:gd name="connsiteY4" fmla="*/ 2406051 h 2406051"/>
              <a:gd name="connsiteX5" fmla="*/ 408215 w 3329215"/>
              <a:gd name="connsiteY5" fmla="*/ 2025582 h 2406051"/>
              <a:gd name="connsiteX6" fmla="*/ 184661 w 3329215"/>
              <a:gd name="connsiteY6" fmla="*/ 2025582 h 2406051"/>
              <a:gd name="connsiteX7" fmla="*/ 0 w 3329215"/>
              <a:gd name="connsiteY7" fmla="*/ 0 h 2406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29215" h="2406051">
                <a:moveTo>
                  <a:pt x="0" y="0"/>
                </a:moveTo>
                <a:lnTo>
                  <a:pt x="3329215" y="73113"/>
                </a:lnTo>
                <a:lnTo>
                  <a:pt x="3223377" y="1871701"/>
                </a:lnTo>
                <a:lnTo>
                  <a:pt x="609106" y="2023696"/>
                </a:lnTo>
                <a:lnTo>
                  <a:pt x="565420" y="2406051"/>
                </a:lnTo>
                <a:lnTo>
                  <a:pt x="408215" y="2025582"/>
                </a:lnTo>
                <a:lnTo>
                  <a:pt x="184661" y="2025582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A50E98-E301-3042-80CA-3C84348A50D7}"/>
              </a:ext>
            </a:extLst>
          </p:cNvPr>
          <p:cNvSpPr txBox="1"/>
          <p:nvPr/>
        </p:nvSpPr>
        <p:spPr>
          <a:xfrm>
            <a:off x="11258548" y="6243638"/>
            <a:ext cx="4143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EE191D64-B265-A647-8DDD-1777B26646FF}" type="slidenum">
              <a:rPr lang="en-US" sz="1600" smtClean="0"/>
              <a:pPr algn="r"/>
              <a:t>3</a:t>
            </a:fld>
            <a:endParaRPr lang="en-US" sz="1600" dirty="0"/>
          </a:p>
        </p:txBody>
      </p:sp>
      <p:sp>
        <p:nvSpPr>
          <p:cNvPr id="5" name="Rectangular Callout 4">
            <a:extLst>
              <a:ext uri="{FF2B5EF4-FFF2-40B4-BE49-F238E27FC236}">
                <a16:creationId xmlns:a16="http://schemas.microsoft.com/office/drawing/2014/main" id="{BAF36AF8-6148-F644-822F-7D679DB05D16}"/>
              </a:ext>
            </a:extLst>
          </p:cNvPr>
          <p:cNvSpPr/>
          <p:nvPr/>
        </p:nvSpPr>
        <p:spPr>
          <a:xfrm rot="10647610">
            <a:off x="-472699" y="5538422"/>
            <a:ext cx="12991247" cy="1728159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7775 w 3452327"/>
              <a:gd name="connsiteY3" fmla="*/ 2082124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1 w 4372766"/>
              <a:gd name="connsiteY0" fmla="*/ 1 h 2837531"/>
              <a:gd name="connsiteX1" fmla="*/ 4372766 w 4372766"/>
              <a:gd name="connsiteY1" fmla="*/ 189970 h 2837531"/>
              <a:gd name="connsiteX2" fmla="*/ 4223477 w 4372766"/>
              <a:gd name="connsiteY2" fmla="*/ 2121407 h 2837531"/>
              <a:gd name="connsiteX3" fmla="*/ 2498214 w 4372766"/>
              <a:gd name="connsiteY3" fmla="*/ 2169457 h 2837531"/>
              <a:gd name="connsiteX4" fmla="*/ 1828629 w 4372766"/>
              <a:gd name="connsiteY4" fmla="*/ 2837531 h 2837531"/>
              <a:gd name="connsiteX5" fmla="*/ 1697990 w 4372766"/>
              <a:gd name="connsiteY5" fmla="*/ 2186721 h 2837531"/>
              <a:gd name="connsiteX6" fmla="*/ 1163035 w 4372766"/>
              <a:gd name="connsiteY6" fmla="*/ 2186721 h 2837531"/>
              <a:gd name="connsiteX7" fmla="*/ 1 w 4372766"/>
              <a:gd name="connsiteY7" fmla="*/ 1 h 2837531"/>
              <a:gd name="connsiteX0" fmla="*/ 1 w 4372766"/>
              <a:gd name="connsiteY0" fmla="*/ 1 h 2837531"/>
              <a:gd name="connsiteX1" fmla="*/ 4372766 w 4372766"/>
              <a:gd name="connsiteY1" fmla="*/ 189970 h 2837531"/>
              <a:gd name="connsiteX2" fmla="*/ 4223477 w 4372766"/>
              <a:gd name="connsiteY2" fmla="*/ 2121407 h 2837531"/>
              <a:gd name="connsiteX3" fmla="*/ 2498214 w 4372766"/>
              <a:gd name="connsiteY3" fmla="*/ 2169457 h 2837531"/>
              <a:gd name="connsiteX4" fmla="*/ 1828629 w 4372766"/>
              <a:gd name="connsiteY4" fmla="*/ 2837531 h 2837531"/>
              <a:gd name="connsiteX5" fmla="*/ 1697990 w 4372766"/>
              <a:gd name="connsiteY5" fmla="*/ 2186721 h 2837531"/>
              <a:gd name="connsiteX6" fmla="*/ 120213 w 4372766"/>
              <a:gd name="connsiteY6" fmla="*/ 2133294 h 2837531"/>
              <a:gd name="connsiteX7" fmla="*/ 1 w 4372766"/>
              <a:gd name="connsiteY7" fmla="*/ 1 h 2837531"/>
              <a:gd name="connsiteX0" fmla="*/ 1 w 17028357"/>
              <a:gd name="connsiteY0" fmla="*/ 1 h 2837531"/>
              <a:gd name="connsiteX1" fmla="*/ 4372766 w 17028357"/>
              <a:gd name="connsiteY1" fmla="*/ 189970 h 2837531"/>
              <a:gd name="connsiteX2" fmla="*/ 17028356 w 17028357"/>
              <a:gd name="connsiteY2" fmla="*/ 2576579 h 2837531"/>
              <a:gd name="connsiteX3" fmla="*/ 2498214 w 17028357"/>
              <a:gd name="connsiteY3" fmla="*/ 2169457 h 2837531"/>
              <a:gd name="connsiteX4" fmla="*/ 1828629 w 17028357"/>
              <a:gd name="connsiteY4" fmla="*/ 2837531 h 2837531"/>
              <a:gd name="connsiteX5" fmla="*/ 1697990 w 17028357"/>
              <a:gd name="connsiteY5" fmla="*/ 2186721 h 2837531"/>
              <a:gd name="connsiteX6" fmla="*/ 120213 w 17028357"/>
              <a:gd name="connsiteY6" fmla="*/ 2133294 h 2837531"/>
              <a:gd name="connsiteX7" fmla="*/ 1 w 17028357"/>
              <a:gd name="connsiteY7" fmla="*/ 1 h 2837531"/>
              <a:gd name="connsiteX0" fmla="*/ 1 w 17245521"/>
              <a:gd name="connsiteY0" fmla="*/ 1 h 2837531"/>
              <a:gd name="connsiteX1" fmla="*/ 17245521 w 17245521"/>
              <a:gd name="connsiteY1" fmla="*/ 889662 h 2837531"/>
              <a:gd name="connsiteX2" fmla="*/ 17028356 w 17245521"/>
              <a:gd name="connsiteY2" fmla="*/ 2576579 h 2837531"/>
              <a:gd name="connsiteX3" fmla="*/ 2498214 w 17245521"/>
              <a:gd name="connsiteY3" fmla="*/ 2169457 h 2837531"/>
              <a:gd name="connsiteX4" fmla="*/ 1828629 w 17245521"/>
              <a:gd name="connsiteY4" fmla="*/ 2837531 h 2837531"/>
              <a:gd name="connsiteX5" fmla="*/ 1697990 w 17245521"/>
              <a:gd name="connsiteY5" fmla="*/ 2186721 h 2837531"/>
              <a:gd name="connsiteX6" fmla="*/ 120213 w 17245521"/>
              <a:gd name="connsiteY6" fmla="*/ 2133294 h 2837531"/>
              <a:gd name="connsiteX7" fmla="*/ 1 w 17245521"/>
              <a:gd name="connsiteY7" fmla="*/ 1 h 2837531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2498213 w 17245520"/>
              <a:gd name="connsiteY3" fmla="*/ 2169456 h 2837530"/>
              <a:gd name="connsiteX4" fmla="*/ 1828628 w 17245520"/>
              <a:gd name="connsiteY4" fmla="*/ 2837530 h 2837530"/>
              <a:gd name="connsiteX5" fmla="*/ 1114356 w 17245520"/>
              <a:gd name="connsiteY5" fmla="*/ 1581930 h 2837530"/>
              <a:gd name="connsiteX6" fmla="*/ 120212 w 17245520"/>
              <a:gd name="connsiteY6" fmla="*/ 2133293 h 2837530"/>
              <a:gd name="connsiteX7" fmla="*/ 0 w 17245520"/>
              <a:gd name="connsiteY7" fmla="*/ 0 h 2837530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2498213 w 17245520"/>
              <a:gd name="connsiteY3" fmla="*/ 2169456 h 2837530"/>
              <a:gd name="connsiteX4" fmla="*/ 1828628 w 17245520"/>
              <a:gd name="connsiteY4" fmla="*/ 2837530 h 2837530"/>
              <a:gd name="connsiteX5" fmla="*/ 1114356 w 17245520"/>
              <a:gd name="connsiteY5" fmla="*/ 1581930 h 2837530"/>
              <a:gd name="connsiteX6" fmla="*/ 35103 w 17245520"/>
              <a:gd name="connsiteY6" fmla="*/ 1404081 h 2837530"/>
              <a:gd name="connsiteX7" fmla="*/ 0 w 17245520"/>
              <a:gd name="connsiteY7" fmla="*/ 0 h 2837530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1817320 w 17245520"/>
              <a:gd name="connsiteY3" fmla="*/ 1623788 h 2837530"/>
              <a:gd name="connsiteX4" fmla="*/ 1828628 w 17245520"/>
              <a:gd name="connsiteY4" fmla="*/ 2837530 h 2837530"/>
              <a:gd name="connsiteX5" fmla="*/ 1114356 w 17245520"/>
              <a:gd name="connsiteY5" fmla="*/ 1581930 h 2837530"/>
              <a:gd name="connsiteX6" fmla="*/ 35103 w 17245520"/>
              <a:gd name="connsiteY6" fmla="*/ 1404081 h 2837530"/>
              <a:gd name="connsiteX7" fmla="*/ 0 w 17245520"/>
              <a:gd name="connsiteY7" fmla="*/ 0 h 2837530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1817320 w 17245520"/>
              <a:gd name="connsiteY3" fmla="*/ 1623788 h 2837530"/>
              <a:gd name="connsiteX4" fmla="*/ 1828628 w 17245520"/>
              <a:gd name="connsiteY4" fmla="*/ 2837530 h 2837530"/>
              <a:gd name="connsiteX5" fmla="*/ 1084026 w 17245520"/>
              <a:gd name="connsiteY5" fmla="*/ 1388516 h 2837530"/>
              <a:gd name="connsiteX6" fmla="*/ 35103 w 17245520"/>
              <a:gd name="connsiteY6" fmla="*/ 1404081 h 2837530"/>
              <a:gd name="connsiteX7" fmla="*/ 0 w 17245520"/>
              <a:gd name="connsiteY7" fmla="*/ 0 h 2837530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1616459 w 17245520"/>
              <a:gd name="connsiteY3" fmla="*/ 1421877 h 2837530"/>
              <a:gd name="connsiteX4" fmla="*/ 1828628 w 17245520"/>
              <a:gd name="connsiteY4" fmla="*/ 2837530 h 2837530"/>
              <a:gd name="connsiteX5" fmla="*/ 1084026 w 17245520"/>
              <a:gd name="connsiteY5" fmla="*/ 1388516 h 2837530"/>
              <a:gd name="connsiteX6" fmla="*/ 35103 w 17245520"/>
              <a:gd name="connsiteY6" fmla="*/ 1404081 h 2837530"/>
              <a:gd name="connsiteX7" fmla="*/ 0 w 17245520"/>
              <a:gd name="connsiteY7" fmla="*/ 0 h 2837530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1616459 w 17245520"/>
              <a:gd name="connsiteY3" fmla="*/ 1421877 h 2837530"/>
              <a:gd name="connsiteX4" fmla="*/ 1828628 w 17245520"/>
              <a:gd name="connsiteY4" fmla="*/ 2837530 h 2837530"/>
              <a:gd name="connsiteX5" fmla="*/ 1084026 w 17245520"/>
              <a:gd name="connsiteY5" fmla="*/ 1388516 h 2837530"/>
              <a:gd name="connsiteX6" fmla="*/ 2251 w 17245520"/>
              <a:gd name="connsiteY6" fmla="*/ 1274507 h 2837530"/>
              <a:gd name="connsiteX7" fmla="*/ 0 w 17245520"/>
              <a:gd name="connsiteY7" fmla="*/ 0 h 2837530"/>
              <a:gd name="connsiteX0" fmla="*/ 0 w 17245520"/>
              <a:gd name="connsiteY0" fmla="*/ 0 h 2576579"/>
              <a:gd name="connsiteX1" fmla="*/ 17245520 w 17245520"/>
              <a:gd name="connsiteY1" fmla="*/ 889661 h 2576579"/>
              <a:gd name="connsiteX2" fmla="*/ 17028355 w 17245520"/>
              <a:gd name="connsiteY2" fmla="*/ 2576578 h 2576579"/>
              <a:gd name="connsiteX3" fmla="*/ 1616459 w 17245520"/>
              <a:gd name="connsiteY3" fmla="*/ 1421877 h 2576579"/>
              <a:gd name="connsiteX4" fmla="*/ 1139716 w 17245520"/>
              <a:gd name="connsiteY4" fmla="*/ 2014267 h 2576579"/>
              <a:gd name="connsiteX5" fmla="*/ 1084026 w 17245520"/>
              <a:gd name="connsiteY5" fmla="*/ 1388516 h 2576579"/>
              <a:gd name="connsiteX6" fmla="*/ 2251 w 17245520"/>
              <a:gd name="connsiteY6" fmla="*/ 1274507 h 2576579"/>
              <a:gd name="connsiteX7" fmla="*/ 0 w 17245520"/>
              <a:gd name="connsiteY7" fmla="*/ 0 h 2576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245520" h="2576579">
                <a:moveTo>
                  <a:pt x="0" y="0"/>
                </a:moveTo>
                <a:lnTo>
                  <a:pt x="17245520" y="889661"/>
                </a:lnTo>
                <a:lnTo>
                  <a:pt x="17028355" y="2576578"/>
                </a:lnTo>
                <a:lnTo>
                  <a:pt x="1616459" y="1421877"/>
                </a:lnTo>
                <a:lnTo>
                  <a:pt x="1139716" y="2014267"/>
                </a:lnTo>
                <a:lnTo>
                  <a:pt x="1084026" y="1388516"/>
                </a:lnTo>
                <a:lnTo>
                  <a:pt x="2251" y="1274507"/>
                </a:lnTo>
                <a:cubicBezTo>
                  <a:pt x="1501" y="849671"/>
                  <a:pt x="750" y="424836"/>
                  <a:pt x="0" y="0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CE09EA6-ECFB-784D-9B33-B5508F7F6B65}"/>
              </a:ext>
            </a:extLst>
          </p:cNvPr>
          <p:cNvSpPr txBox="1"/>
          <p:nvPr/>
        </p:nvSpPr>
        <p:spPr>
          <a:xfrm>
            <a:off x="3823164" y="6209320"/>
            <a:ext cx="45456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cs typeface="Arial" panose="020B0604020202020204" pitchFamily="34" charset="0"/>
              </a:rPr>
              <a:t>Anti-Bullying Week </a:t>
            </a:r>
            <a:r>
              <a:rPr lang="en-US" sz="1600" b="1" dirty="0">
                <a:cs typeface="Arial" panose="020B0604020202020204" pitchFamily="34" charset="0"/>
              </a:rPr>
              <a:t>2021 – One Kind Word</a:t>
            </a:r>
          </a:p>
        </p:txBody>
      </p:sp>
      <p:sp>
        <p:nvSpPr>
          <p:cNvPr id="11" name="Rectangular Callout 4">
            <a:extLst>
              <a:ext uri="{FF2B5EF4-FFF2-40B4-BE49-F238E27FC236}">
                <a16:creationId xmlns:a16="http://schemas.microsoft.com/office/drawing/2014/main" id="{B356BF33-4177-564D-B6FF-4495388F617E}"/>
              </a:ext>
            </a:extLst>
          </p:cNvPr>
          <p:cNvSpPr/>
          <p:nvPr/>
        </p:nvSpPr>
        <p:spPr>
          <a:xfrm flipH="1">
            <a:off x="3805238" y="3751341"/>
            <a:ext cx="4752976" cy="1436661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7775 w 3452327"/>
              <a:gd name="connsiteY3" fmla="*/ 2082124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577775 w 3452327"/>
              <a:gd name="connsiteY3" fmla="*/ 2082124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25363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02189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365424"/>
              <a:gd name="connsiteY0" fmla="*/ 0 h 2420814"/>
              <a:gd name="connsiteX1" fmla="*/ 3365424 w 3365424"/>
              <a:gd name="connsiteY1" fmla="*/ 73115 h 2420814"/>
              <a:gd name="connsiteX2" fmla="*/ 3216135 w 3365424"/>
              <a:gd name="connsiteY2" fmla="*/ 2004552 h 2420814"/>
              <a:gd name="connsiteX3" fmla="*/ 934990 w 3365424"/>
              <a:gd name="connsiteY3" fmla="*/ 2067979 h 2420814"/>
              <a:gd name="connsiteX4" fmla="*/ 789918 w 3365424"/>
              <a:gd name="connsiteY4" fmla="*/ 2420814 h 2420814"/>
              <a:gd name="connsiteX5" fmla="*/ 690648 w 3365424"/>
              <a:gd name="connsiteY5" fmla="*/ 2069866 h 2420814"/>
              <a:gd name="connsiteX6" fmla="*/ 155693 w 3365424"/>
              <a:gd name="connsiteY6" fmla="*/ 2069866 h 2420814"/>
              <a:gd name="connsiteX7" fmla="*/ 0 w 3365424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216135 w 3300247"/>
              <a:gd name="connsiteY2" fmla="*/ 2004552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00247" h="2420814">
                <a:moveTo>
                  <a:pt x="0" y="0"/>
                </a:moveTo>
                <a:lnTo>
                  <a:pt x="3300247" y="117397"/>
                </a:lnTo>
                <a:lnTo>
                  <a:pt x="3172684" y="2034074"/>
                </a:lnTo>
                <a:lnTo>
                  <a:pt x="934990" y="2067979"/>
                </a:lnTo>
                <a:lnTo>
                  <a:pt x="789918" y="2420814"/>
                </a:lnTo>
                <a:lnTo>
                  <a:pt x="690648" y="2069866"/>
                </a:lnTo>
                <a:lnTo>
                  <a:pt x="155693" y="2069866"/>
                </a:lnTo>
                <a:lnTo>
                  <a:pt x="0" y="0"/>
                </a:lnTo>
                <a:close/>
              </a:path>
            </a:pathLst>
          </a:custGeom>
          <a:solidFill>
            <a:srgbClr val="FF00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9" name="Rectangular Callout 4">
            <a:extLst>
              <a:ext uri="{FF2B5EF4-FFF2-40B4-BE49-F238E27FC236}">
                <a16:creationId xmlns:a16="http://schemas.microsoft.com/office/drawing/2014/main" id="{BFBD673F-0027-E548-9AB2-1A508F8187AE}"/>
              </a:ext>
            </a:extLst>
          </p:cNvPr>
          <p:cNvSpPr/>
          <p:nvPr/>
        </p:nvSpPr>
        <p:spPr>
          <a:xfrm>
            <a:off x="1953286" y="748659"/>
            <a:ext cx="8105312" cy="4099142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7775 w 3452327"/>
              <a:gd name="connsiteY3" fmla="*/ 2082124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577775 w 3452327"/>
              <a:gd name="connsiteY3" fmla="*/ 2082124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25363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02189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365424"/>
              <a:gd name="connsiteY0" fmla="*/ 0 h 2420814"/>
              <a:gd name="connsiteX1" fmla="*/ 3365424 w 3365424"/>
              <a:gd name="connsiteY1" fmla="*/ 73115 h 2420814"/>
              <a:gd name="connsiteX2" fmla="*/ 3216135 w 3365424"/>
              <a:gd name="connsiteY2" fmla="*/ 2004552 h 2420814"/>
              <a:gd name="connsiteX3" fmla="*/ 934990 w 3365424"/>
              <a:gd name="connsiteY3" fmla="*/ 2067979 h 2420814"/>
              <a:gd name="connsiteX4" fmla="*/ 789918 w 3365424"/>
              <a:gd name="connsiteY4" fmla="*/ 2420814 h 2420814"/>
              <a:gd name="connsiteX5" fmla="*/ 690648 w 3365424"/>
              <a:gd name="connsiteY5" fmla="*/ 2069866 h 2420814"/>
              <a:gd name="connsiteX6" fmla="*/ 155693 w 3365424"/>
              <a:gd name="connsiteY6" fmla="*/ 2069866 h 2420814"/>
              <a:gd name="connsiteX7" fmla="*/ 0 w 3365424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216135 w 3300247"/>
              <a:gd name="connsiteY2" fmla="*/ 2004552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379247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72684 w 3300247"/>
              <a:gd name="connsiteY2" fmla="*/ 2034074 h 2524141"/>
              <a:gd name="connsiteX3" fmla="*/ 934990 w 3300247"/>
              <a:gd name="connsiteY3" fmla="*/ 2067979 h 2524141"/>
              <a:gd name="connsiteX4" fmla="*/ 500243 w 3300247"/>
              <a:gd name="connsiteY4" fmla="*/ 2524141 h 2524141"/>
              <a:gd name="connsiteX5" fmla="*/ 379247 w 3300247"/>
              <a:gd name="connsiteY5" fmla="*/ 2069866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72684 w 3300247"/>
              <a:gd name="connsiteY2" fmla="*/ 2034074 h 2524141"/>
              <a:gd name="connsiteX3" fmla="*/ 580138 w 3300247"/>
              <a:gd name="connsiteY3" fmla="*/ 2067980 h 2524141"/>
              <a:gd name="connsiteX4" fmla="*/ 500243 w 3300247"/>
              <a:gd name="connsiteY4" fmla="*/ 2524141 h 2524141"/>
              <a:gd name="connsiteX5" fmla="*/ 379247 w 3300247"/>
              <a:gd name="connsiteY5" fmla="*/ 2069866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00247" h="2524141">
                <a:moveTo>
                  <a:pt x="0" y="0"/>
                </a:moveTo>
                <a:lnTo>
                  <a:pt x="3300247" y="117397"/>
                </a:lnTo>
                <a:lnTo>
                  <a:pt x="3172684" y="2034074"/>
                </a:lnTo>
                <a:lnTo>
                  <a:pt x="580138" y="2067980"/>
                </a:lnTo>
                <a:lnTo>
                  <a:pt x="500243" y="2524141"/>
                </a:lnTo>
                <a:lnTo>
                  <a:pt x="379247" y="2069866"/>
                </a:lnTo>
                <a:lnTo>
                  <a:pt x="155693" y="2069866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F04D8DD-D3A5-2442-88F0-12117DD0B1D1}"/>
              </a:ext>
            </a:extLst>
          </p:cNvPr>
          <p:cNvSpPr txBox="1"/>
          <p:nvPr/>
        </p:nvSpPr>
        <p:spPr>
          <a:xfrm>
            <a:off x="2214681" y="1209352"/>
            <a:ext cx="756935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cs typeface="Arial" panose="020B0604020202020204" pitchFamily="34" charset="0"/>
              </a:rPr>
              <a:t>Think of a film or TV </a:t>
            </a:r>
            <a:r>
              <a:rPr lang="en-US" sz="5400" b="1" dirty="0" err="1">
                <a:cs typeface="Arial" panose="020B0604020202020204" pitchFamily="34" charset="0"/>
              </a:rPr>
              <a:t>programme</a:t>
            </a:r>
            <a:r>
              <a:rPr lang="en-US" sz="5400" b="1" dirty="0">
                <a:cs typeface="Arial" panose="020B0604020202020204" pitchFamily="34" charset="0"/>
              </a:rPr>
              <a:t> where kindness saved the day </a:t>
            </a:r>
            <a:endParaRPr lang="en-US" sz="5400" b="1" dirty="0">
              <a:solidFill>
                <a:srgbClr val="FF0048"/>
              </a:solidFill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2D21289-0B83-024C-AE54-474D72DDF9FD}"/>
              </a:ext>
            </a:extLst>
          </p:cNvPr>
          <p:cNvSpPr txBox="1"/>
          <p:nvPr/>
        </p:nvSpPr>
        <p:spPr>
          <a:xfrm>
            <a:off x="4076702" y="4162763"/>
            <a:ext cx="4210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cs typeface="Arial" panose="020B0604020202020204" pitchFamily="34" charset="0"/>
              </a:rPr>
              <a:t>Think / Pair / Share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11777631-748E-BA41-88BD-D63AC20BB733}"/>
              </a:ext>
            </a:extLst>
          </p:cNvPr>
          <p:cNvGrpSpPr/>
          <p:nvPr/>
        </p:nvGrpSpPr>
        <p:grpSpPr>
          <a:xfrm rot="477960">
            <a:off x="9727341" y="397329"/>
            <a:ext cx="833161" cy="1127502"/>
            <a:chOff x="9991088" y="1389146"/>
            <a:chExt cx="833161" cy="1127502"/>
          </a:xfrm>
        </p:grpSpPr>
        <p:sp>
          <p:nvSpPr>
            <p:cNvPr id="15" name="Rectangular Callout 4">
              <a:extLst>
                <a:ext uri="{FF2B5EF4-FFF2-40B4-BE49-F238E27FC236}">
                  <a16:creationId xmlns:a16="http://schemas.microsoft.com/office/drawing/2014/main" id="{F350B72B-3523-F24D-8140-3326E7574079}"/>
                </a:ext>
              </a:extLst>
            </p:cNvPr>
            <p:cNvSpPr/>
            <p:nvPr/>
          </p:nvSpPr>
          <p:spPr>
            <a:xfrm rot="21391109" flipH="1">
              <a:off x="9991088" y="1389146"/>
              <a:ext cx="833161" cy="1127502"/>
            </a:xfrm>
            <a:custGeom>
              <a:avLst/>
              <a:gdLst>
                <a:gd name="connsiteX0" fmla="*/ 0 w 3209731"/>
                <a:gd name="connsiteY0" fmla="*/ 0 h 1996751"/>
                <a:gd name="connsiteX1" fmla="*/ 534955 w 3209731"/>
                <a:gd name="connsiteY1" fmla="*/ 0 h 1996751"/>
                <a:gd name="connsiteX2" fmla="*/ 534955 w 3209731"/>
                <a:gd name="connsiteY2" fmla="*/ 0 h 1996751"/>
                <a:gd name="connsiteX3" fmla="*/ 1337388 w 3209731"/>
                <a:gd name="connsiteY3" fmla="*/ 0 h 1996751"/>
                <a:gd name="connsiteX4" fmla="*/ 3209731 w 3209731"/>
                <a:gd name="connsiteY4" fmla="*/ 0 h 1996751"/>
                <a:gd name="connsiteX5" fmla="*/ 3209731 w 3209731"/>
                <a:gd name="connsiteY5" fmla="*/ 1164771 h 1996751"/>
                <a:gd name="connsiteX6" fmla="*/ 3209731 w 3209731"/>
                <a:gd name="connsiteY6" fmla="*/ 1164771 h 1996751"/>
                <a:gd name="connsiteX7" fmla="*/ 3209731 w 3209731"/>
                <a:gd name="connsiteY7" fmla="*/ 1663959 h 1996751"/>
                <a:gd name="connsiteX8" fmla="*/ 3209731 w 3209731"/>
                <a:gd name="connsiteY8" fmla="*/ 1996751 h 1996751"/>
                <a:gd name="connsiteX9" fmla="*/ 1337388 w 3209731"/>
                <a:gd name="connsiteY9" fmla="*/ 1996751 h 1996751"/>
                <a:gd name="connsiteX10" fmla="*/ 936182 w 3209731"/>
                <a:gd name="connsiteY10" fmla="*/ 2246345 h 1996751"/>
                <a:gd name="connsiteX11" fmla="*/ 534955 w 3209731"/>
                <a:gd name="connsiteY11" fmla="*/ 1996751 h 1996751"/>
                <a:gd name="connsiteX12" fmla="*/ 0 w 3209731"/>
                <a:gd name="connsiteY12" fmla="*/ 1996751 h 1996751"/>
                <a:gd name="connsiteX13" fmla="*/ 0 w 3209731"/>
                <a:gd name="connsiteY13" fmla="*/ 1663959 h 1996751"/>
                <a:gd name="connsiteX14" fmla="*/ 0 w 3209731"/>
                <a:gd name="connsiteY14" fmla="*/ 1164771 h 1996751"/>
                <a:gd name="connsiteX15" fmla="*/ 0 w 3209731"/>
                <a:gd name="connsiteY15" fmla="*/ 1164771 h 1996751"/>
                <a:gd name="connsiteX16" fmla="*/ 0 w 3209731"/>
                <a:gd name="connsiteY16" fmla="*/ 0 h 1996751"/>
                <a:gd name="connsiteX0" fmla="*/ 0 w 3405674"/>
                <a:gd name="connsiteY0" fmla="*/ 0 h 2246345"/>
                <a:gd name="connsiteX1" fmla="*/ 534955 w 3405674"/>
                <a:gd name="connsiteY1" fmla="*/ 0 h 2246345"/>
                <a:gd name="connsiteX2" fmla="*/ 534955 w 3405674"/>
                <a:gd name="connsiteY2" fmla="*/ 0 h 2246345"/>
                <a:gd name="connsiteX3" fmla="*/ 1337388 w 3405674"/>
                <a:gd name="connsiteY3" fmla="*/ 0 h 2246345"/>
                <a:gd name="connsiteX4" fmla="*/ 3209731 w 3405674"/>
                <a:gd name="connsiteY4" fmla="*/ 0 h 2246345"/>
                <a:gd name="connsiteX5" fmla="*/ 3209731 w 3405674"/>
                <a:gd name="connsiteY5" fmla="*/ 1164771 h 2246345"/>
                <a:gd name="connsiteX6" fmla="*/ 3209731 w 3405674"/>
                <a:gd name="connsiteY6" fmla="*/ 1164771 h 2246345"/>
                <a:gd name="connsiteX7" fmla="*/ 3405674 w 3405674"/>
                <a:gd name="connsiteY7" fmla="*/ 1617306 h 2246345"/>
                <a:gd name="connsiteX8" fmla="*/ 3209731 w 3405674"/>
                <a:gd name="connsiteY8" fmla="*/ 1996751 h 2246345"/>
                <a:gd name="connsiteX9" fmla="*/ 1337388 w 3405674"/>
                <a:gd name="connsiteY9" fmla="*/ 1996751 h 2246345"/>
                <a:gd name="connsiteX10" fmla="*/ 936182 w 3405674"/>
                <a:gd name="connsiteY10" fmla="*/ 2246345 h 2246345"/>
                <a:gd name="connsiteX11" fmla="*/ 534955 w 3405674"/>
                <a:gd name="connsiteY11" fmla="*/ 1996751 h 2246345"/>
                <a:gd name="connsiteX12" fmla="*/ 0 w 3405674"/>
                <a:gd name="connsiteY12" fmla="*/ 1996751 h 2246345"/>
                <a:gd name="connsiteX13" fmla="*/ 0 w 3405674"/>
                <a:gd name="connsiteY13" fmla="*/ 1663959 h 2246345"/>
                <a:gd name="connsiteX14" fmla="*/ 0 w 3405674"/>
                <a:gd name="connsiteY14" fmla="*/ 1164771 h 2246345"/>
                <a:gd name="connsiteX15" fmla="*/ 0 w 3405674"/>
                <a:gd name="connsiteY15" fmla="*/ 1164771 h 2246345"/>
                <a:gd name="connsiteX16" fmla="*/ 0 w 3405674"/>
                <a:gd name="connsiteY16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164771 h 2246345"/>
                <a:gd name="connsiteX7" fmla="*/ 3209731 w 3209731"/>
                <a:gd name="connsiteY7" fmla="*/ 1996751 h 2246345"/>
                <a:gd name="connsiteX8" fmla="*/ 1337388 w 3209731"/>
                <a:gd name="connsiteY8" fmla="*/ 1996751 h 2246345"/>
                <a:gd name="connsiteX9" fmla="*/ 936182 w 3209731"/>
                <a:gd name="connsiteY9" fmla="*/ 2246345 h 2246345"/>
                <a:gd name="connsiteX10" fmla="*/ 534955 w 3209731"/>
                <a:gd name="connsiteY10" fmla="*/ 1996751 h 2246345"/>
                <a:gd name="connsiteX11" fmla="*/ 0 w 3209731"/>
                <a:gd name="connsiteY11" fmla="*/ 1996751 h 2246345"/>
                <a:gd name="connsiteX12" fmla="*/ 0 w 3209731"/>
                <a:gd name="connsiteY12" fmla="*/ 1663959 h 2246345"/>
                <a:gd name="connsiteX13" fmla="*/ 0 w 3209731"/>
                <a:gd name="connsiteY13" fmla="*/ 1164771 h 2246345"/>
                <a:gd name="connsiteX14" fmla="*/ 0 w 3209731"/>
                <a:gd name="connsiteY14" fmla="*/ 1164771 h 2246345"/>
                <a:gd name="connsiteX15" fmla="*/ 0 w 3209731"/>
                <a:gd name="connsiteY15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1164771 h 2246345"/>
                <a:gd name="connsiteX14" fmla="*/ 0 w 3209731"/>
                <a:gd name="connsiteY14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164771 h 2246345"/>
                <a:gd name="connsiteX12" fmla="*/ 0 w 3209731"/>
                <a:gd name="connsiteY12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1337388 w 3209731"/>
                <a:gd name="connsiteY2" fmla="*/ 0 h 2246345"/>
                <a:gd name="connsiteX3" fmla="*/ 3209731 w 3209731"/>
                <a:gd name="connsiteY3" fmla="*/ 0 h 2246345"/>
                <a:gd name="connsiteX4" fmla="*/ 3209731 w 3209731"/>
                <a:gd name="connsiteY4" fmla="*/ 1164771 h 2246345"/>
                <a:gd name="connsiteX5" fmla="*/ 3209731 w 3209731"/>
                <a:gd name="connsiteY5" fmla="*/ 1996751 h 2246345"/>
                <a:gd name="connsiteX6" fmla="*/ 1337388 w 3209731"/>
                <a:gd name="connsiteY6" fmla="*/ 1996751 h 2246345"/>
                <a:gd name="connsiteX7" fmla="*/ 936182 w 3209731"/>
                <a:gd name="connsiteY7" fmla="*/ 2246345 h 2246345"/>
                <a:gd name="connsiteX8" fmla="*/ 534955 w 3209731"/>
                <a:gd name="connsiteY8" fmla="*/ 1996751 h 2246345"/>
                <a:gd name="connsiteX9" fmla="*/ 0 w 3209731"/>
                <a:gd name="connsiteY9" fmla="*/ 1996751 h 2246345"/>
                <a:gd name="connsiteX10" fmla="*/ 0 w 3209731"/>
                <a:gd name="connsiteY10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3209731 w 3209731"/>
                <a:gd name="connsiteY2" fmla="*/ 0 h 2246345"/>
                <a:gd name="connsiteX3" fmla="*/ 3209731 w 3209731"/>
                <a:gd name="connsiteY3" fmla="*/ 1164771 h 2246345"/>
                <a:gd name="connsiteX4" fmla="*/ 3209731 w 3209731"/>
                <a:gd name="connsiteY4" fmla="*/ 1996751 h 2246345"/>
                <a:gd name="connsiteX5" fmla="*/ 1337388 w 3209731"/>
                <a:gd name="connsiteY5" fmla="*/ 1996751 h 2246345"/>
                <a:gd name="connsiteX6" fmla="*/ 936182 w 3209731"/>
                <a:gd name="connsiteY6" fmla="*/ 2246345 h 2246345"/>
                <a:gd name="connsiteX7" fmla="*/ 534955 w 3209731"/>
                <a:gd name="connsiteY7" fmla="*/ 1996751 h 2246345"/>
                <a:gd name="connsiteX8" fmla="*/ 0 w 3209731"/>
                <a:gd name="connsiteY8" fmla="*/ 1996751 h 2246345"/>
                <a:gd name="connsiteX9" fmla="*/ 0 w 3209731"/>
                <a:gd name="connsiteY9" fmla="*/ 0 h 2246345"/>
                <a:gd name="connsiteX0" fmla="*/ 0 w 3209731"/>
                <a:gd name="connsiteY0" fmla="*/ 0 h 2246345"/>
                <a:gd name="connsiteX1" fmla="*/ 3209731 w 3209731"/>
                <a:gd name="connsiteY1" fmla="*/ 0 h 2246345"/>
                <a:gd name="connsiteX2" fmla="*/ 3209731 w 3209731"/>
                <a:gd name="connsiteY2" fmla="*/ 1164771 h 2246345"/>
                <a:gd name="connsiteX3" fmla="*/ 3209731 w 3209731"/>
                <a:gd name="connsiteY3" fmla="*/ 1996751 h 2246345"/>
                <a:gd name="connsiteX4" fmla="*/ 1337388 w 3209731"/>
                <a:gd name="connsiteY4" fmla="*/ 1996751 h 2246345"/>
                <a:gd name="connsiteX5" fmla="*/ 936182 w 3209731"/>
                <a:gd name="connsiteY5" fmla="*/ 2246345 h 2246345"/>
                <a:gd name="connsiteX6" fmla="*/ 534955 w 3209731"/>
                <a:gd name="connsiteY6" fmla="*/ 1996751 h 2246345"/>
                <a:gd name="connsiteX7" fmla="*/ 0 w 3209731"/>
                <a:gd name="connsiteY7" fmla="*/ 1996751 h 2246345"/>
                <a:gd name="connsiteX8" fmla="*/ 0 w 3209731"/>
                <a:gd name="connsiteY8" fmla="*/ 0 h 2246345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1267408 h 2348982"/>
                <a:gd name="connsiteX3" fmla="*/ 3452327 w 3452327"/>
                <a:gd name="connsiteY3" fmla="*/ 2099388 h 2348982"/>
                <a:gd name="connsiteX4" fmla="*/ 1579984 w 3452327"/>
                <a:gd name="connsiteY4" fmla="*/ 2099388 h 2348982"/>
                <a:gd name="connsiteX5" fmla="*/ 1178778 w 3452327"/>
                <a:gd name="connsiteY5" fmla="*/ 2348982 h 2348982"/>
                <a:gd name="connsiteX6" fmla="*/ 777551 w 3452327"/>
                <a:gd name="connsiteY6" fmla="*/ 2099388 h 2348982"/>
                <a:gd name="connsiteX7" fmla="*/ 242596 w 3452327"/>
                <a:gd name="connsiteY7" fmla="*/ 2099388 h 2348982"/>
                <a:gd name="connsiteX8" fmla="*/ 0 w 3452327"/>
                <a:gd name="connsiteY8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2099388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303038 w 3452327"/>
                <a:gd name="connsiteY2" fmla="*/ 2034074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9984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197429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7775 w 3452327"/>
                <a:gd name="connsiteY3" fmla="*/ 2082124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303038"/>
                <a:gd name="connsiteY0" fmla="*/ 0 h 2750198"/>
                <a:gd name="connsiteX1" fmla="*/ 2821543 w 3303038"/>
                <a:gd name="connsiteY1" fmla="*/ 95576 h 2750198"/>
                <a:gd name="connsiteX2" fmla="*/ 3303038 w 3303038"/>
                <a:gd name="connsiteY2" fmla="*/ 2034074 h 2750198"/>
                <a:gd name="connsiteX3" fmla="*/ 1577775 w 3303038"/>
                <a:gd name="connsiteY3" fmla="*/ 2082124 h 2750198"/>
                <a:gd name="connsiteX4" fmla="*/ 908190 w 3303038"/>
                <a:gd name="connsiteY4" fmla="*/ 2750198 h 2750198"/>
                <a:gd name="connsiteX5" fmla="*/ 777551 w 3303038"/>
                <a:gd name="connsiteY5" fmla="*/ 2099388 h 2750198"/>
                <a:gd name="connsiteX6" fmla="*/ 242596 w 3303038"/>
                <a:gd name="connsiteY6" fmla="*/ 2099388 h 2750198"/>
                <a:gd name="connsiteX7" fmla="*/ 0 w 3303038"/>
                <a:gd name="connsiteY7" fmla="*/ 0 h 2750198"/>
                <a:gd name="connsiteX0" fmla="*/ 0 w 2821542"/>
                <a:gd name="connsiteY0" fmla="*/ 0 h 2750198"/>
                <a:gd name="connsiteX1" fmla="*/ 2821543 w 2821542"/>
                <a:gd name="connsiteY1" fmla="*/ 95576 h 2750198"/>
                <a:gd name="connsiteX2" fmla="*/ 2678129 w 2821542"/>
                <a:gd name="connsiteY2" fmla="*/ 2094550 h 2750198"/>
                <a:gd name="connsiteX3" fmla="*/ 1577775 w 2821542"/>
                <a:gd name="connsiteY3" fmla="*/ 2082124 h 2750198"/>
                <a:gd name="connsiteX4" fmla="*/ 908190 w 2821542"/>
                <a:gd name="connsiteY4" fmla="*/ 2750198 h 2750198"/>
                <a:gd name="connsiteX5" fmla="*/ 777551 w 2821542"/>
                <a:gd name="connsiteY5" fmla="*/ 2099388 h 2750198"/>
                <a:gd name="connsiteX6" fmla="*/ 242596 w 2821542"/>
                <a:gd name="connsiteY6" fmla="*/ 2099388 h 2750198"/>
                <a:gd name="connsiteX7" fmla="*/ 0 w 2821542"/>
                <a:gd name="connsiteY7" fmla="*/ 0 h 2750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21542" h="2750198">
                  <a:moveTo>
                    <a:pt x="0" y="0"/>
                  </a:moveTo>
                  <a:lnTo>
                    <a:pt x="2821543" y="95576"/>
                  </a:lnTo>
                  <a:lnTo>
                    <a:pt x="2678129" y="2094550"/>
                  </a:lnTo>
                  <a:lnTo>
                    <a:pt x="1577775" y="2082124"/>
                  </a:lnTo>
                  <a:lnTo>
                    <a:pt x="908190" y="2750198"/>
                  </a:lnTo>
                  <a:lnTo>
                    <a:pt x="777551" y="2099388"/>
                  </a:lnTo>
                  <a:lnTo>
                    <a:pt x="242596" y="20993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C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36A69D8-34DD-854C-8DB7-E7E446FF8CA8}"/>
                </a:ext>
              </a:extLst>
            </p:cNvPr>
            <p:cNvSpPr txBox="1"/>
            <p:nvPr/>
          </p:nvSpPr>
          <p:spPr>
            <a:xfrm>
              <a:off x="10058399" y="1401511"/>
              <a:ext cx="69182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b="1" dirty="0">
                  <a:cs typeface="Arial" panose="020B0604020202020204" pitchFamily="34" charset="0"/>
                </a:rPr>
                <a:t>?</a:t>
              </a:r>
              <a:endParaRPr lang="en-US" sz="5400" b="1" dirty="0">
                <a:solidFill>
                  <a:srgbClr val="FF0048"/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18" name="Rectangular Callout 4">
            <a:extLst>
              <a:ext uri="{FF2B5EF4-FFF2-40B4-BE49-F238E27FC236}">
                <a16:creationId xmlns:a16="http://schemas.microsoft.com/office/drawing/2014/main" id="{B28ECC97-4606-9C46-B5F0-0EEC0B0C556D}"/>
              </a:ext>
            </a:extLst>
          </p:cNvPr>
          <p:cNvSpPr/>
          <p:nvPr/>
        </p:nvSpPr>
        <p:spPr>
          <a:xfrm rot="21073217">
            <a:off x="-1185133" y="-1079500"/>
            <a:ext cx="4504928" cy="2421515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497019 w 3949346"/>
              <a:gd name="connsiteY0" fmla="*/ 0 h 2750198"/>
              <a:gd name="connsiteX1" fmla="*/ 3949346 w 3949346"/>
              <a:gd name="connsiteY1" fmla="*/ 102637 h 2750198"/>
              <a:gd name="connsiteX2" fmla="*/ 3800057 w 3949346"/>
              <a:gd name="connsiteY2" fmla="*/ 2034074 h 2750198"/>
              <a:gd name="connsiteX3" fmla="*/ 1694448 w 3949346"/>
              <a:gd name="connsiteY3" fmla="*/ 2099388 h 2750198"/>
              <a:gd name="connsiteX4" fmla="*/ 1405209 w 3949346"/>
              <a:gd name="connsiteY4" fmla="*/ 2750198 h 2750198"/>
              <a:gd name="connsiteX5" fmla="*/ 1274570 w 3949346"/>
              <a:gd name="connsiteY5" fmla="*/ 2099388 h 2750198"/>
              <a:gd name="connsiteX6" fmla="*/ 0 w 3949346"/>
              <a:gd name="connsiteY6" fmla="*/ 2104345 h 2750198"/>
              <a:gd name="connsiteX7" fmla="*/ 497019 w 3949346"/>
              <a:gd name="connsiteY7" fmla="*/ 0 h 2750198"/>
              <a:gd name="connsiteX0" fmla="*/ 0 w 4158407"/>
              <a:gd name="connsiteY0" fmla="*/ 226046 h 2647561"/>
              <a:gd name="connsiteX1" fmla="*/ 4158407 w 4158407"/>
              <a:gd name="connsiteY1" fmla="*/ 0 h 2647561"/>
              <a:gd name="connsiteX2" fmla="*/ 4009118 w 4158407"/>
              <a:gd name="connsiteY2" fmla="*/ 1931437 h 2647561"/>
              <a:gd name="connsiteX3" fmla="*/ 1903509 w 4158407"/>
              <a:gd name="connsiteY3" fmla="*/ 1996751 h 2647561"/>
              <a:gd name="connsiteX4" fmla="*/ 1614270 w 4158407"/>
              <a:gd name="connsiteY4" fmla="*/ 2647561 h 2647561"/>
              <a:gd name="connsiteX5" fmla="*/ 1483631 w 4158407"/>
              <a:gd name="connsiteY5" fmla="*/ 1996751 h 2647561"/>
              <a:gd name="connsiteX6" fmla="*/ 209061 w 4158407"/>
              <a:gd name="connsiteY6" fmla="*/ 2001708 h 2647561"/>
              <a:gd name="connsiteX7" fmla="*/ 0 w 4158407"/>
              <a:gd name="connsiteY7" fmla="*/ 226046 h 2647561"/>
              <a:gd name="connsiteX0" fmla="*/ 0 w 4111683"/>
              <a:gd name="connsiteY0" fmla="*/ 0 h 2421515"/>
              <a:gd name="connsiteX1" fmla="*/ 4111683 w 4111683"/>
              <a:gd name="connsiteY1" fmla="*/ 11815 h 2421515"/>
              <a:gd name="connsiteX2" fmla="*/ 4009118 w 4111683"/>
              <a:gd name="connsiteY2" fmla="*/ 1705391 h 2421515"/>
              <a:gd name="connsiteX3" fmla="*/ 1903509 w 4111683"/>
              <a:gd name="connsiteY3" fmla="*/ 1770705 h 2421515"/>
              <a:gd name="connsiteX4" fmla="*/ 1614270 w 4111683"/>
              <a:gd name="connsiteY4" fmla="*/ 2421515 h 2421515"/>
              <a:gd name="connsiteX5" fmla="*/ 1483631 w 4111683"/>
              <a:gd name="connsiteY5" fmla="*/ 1770705 h 2421515"/>
              <a:gd name="connsiteX6" fmla="*/ 209061 w 4111683"/>
              <a:gd name="connsiteY6" fmla="*/ 1775662 h 2421515"/>
              <a:gd name="connsiteX7" fmla="*/ 0 w 4111683"/>
              <a:gd name="connsiteY7" fmla="*/ 0 h 242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11683" h="2421515">
                <a:moveTo>
                  <a:pt x="0" y="0"/>
                </a:moveTo>
                <a:lnTo>
                  <a:pt x="4111683" y="11815"/>
                </a:lnTo>
                <a:lnTo>
                  <a:pt x="4009118" y="1705391"/>
                </a:lnTo>
                <a:lnTo>
                  <a:pt x="1903509" y="1770705"/>
                </a:lnTo>
                <a:lnTo>
                  <a:pt x="1614270" y="2421515"/>
                </a:lnTo>
                <a:lnTo>
                  <a:pt x="1483631" y="1770705"/>
                </a:lnTo>
                <a:lnTo>
                  <a:pt x="209061" y="1775662"/>
                </a:lnTo>
                <a:lnTo>
                  <a:pt x="0" y="0"/>
                </a:lnTo>
                <a:close/>
              </a:path>
            </a:pathLst>
          </a:custGeom>
          <a:solidFill>
            <a:srgbClr val="00FC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74326E51-7FC9-487F-B9AA-15C5987970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" y="5796324"/>
            <a:ext cx="3150607" cy="1061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996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9A89A6B-92FF-094D-A9CF-C2342337C9C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FC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ular Callout 4">
            <a:extLst>
              <a:ext uri="{FF2B5EF4-FFF2-40B4-BE49-F238E27FC236}">
                <a16:creationId xmlns:a16="http://schemas.microsoft.com/office/drawing/2014/main" id="{EE84CABB-090D-1F4D-A3B9-FA85B39C2603}"/>
              </a:ext>
            </a:extLst>
          </p:cNvPr>
          <p:cNvSpPr/>
          <p:nvPr/>
        </p:nvSpPr>
        <p:spPr>
          <a:xfrm>
            <a:off x="1379676" y="1466704"/>
            <a:ext cx="9089744" cy="2184526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7775 w 3452327"/>
              <a:gd name="connsiteY3" fmla="*/ 2082124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577775 w 3452327"/>
              <a:gd name="connsiteY3" fmla="*/ 2082124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25363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02189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365424"/>
              <a:gd name="connsiteY0" fmla="*/ 0 h 2420814"/>
              <a:gd name="connsiteX1" fmla="*/ 3365424 w 3365424"/>
              <a:gd name="connsiteY1" fmla="*/ 73115 h 2420814"/>
              <a:gd name="connsiteX2" fmla="*/ 3216135 w 3365424"/>
              <a:gd name="connsiteY2" fmla="*/ 2004552 h 2420814"/>
              <a:gd name="connsiteX3" fmla="*/ 934990 w 3365424"/>
              <a:gd name="connsiteY3" fmla="*/ 2067979 h 2420814"/>
              <a:gd name="connsiteX4" fmla="*/ 789918 w 3365424"/>
              <a:gd name="connsiteY4" fmla="*/ 2420814 h 2420814"/>
              <a:gd name="connsiteX5" fmla="*/ 690648 w 3365424"/>
              <a:gd name="connsiteY5" fmla="*/ 2069866 h 2420814"/>
              <a:gd name="connsiteX6" fmla="*/ 155693 w 3365424"/>
              <a:gd name="connsiteY6" fmla="*/ 2069866 h 2420814"/>
              <a:gd name="connsiteX7" fmla="*/ 0 w 3365424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216135 w 3300247"/>
              <a:gd name="connsiteY2" fmla="*/ 2004552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379247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72684 w 3300247"/>
              <a:gd name="connsiteY2" fmla="*/ 2034074 h 2524141"/>
              <a:gd name="connsiteX3" fmla="*/ 934990 w 3300247"/>
              <a:gd name="connsiteY3" fmla="*/ 2067979 h 2524141"/>
              <a:gd name="connsiteX4" fmla="*/ 500243 w 3300247"/>
              <a:gd name="connsiteY4" fmla="*/ 2524141 h 2524141"/>
              <a:gd name="connsiteX5" fmla="*/ 379247 w 3300247"/>
              <a:gd name="connsiteY5" fmla="*/ 2069866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72684 w 3300247"/>
              <a:gd name="connsiteY2" fmla="*/ 2034074 h 2524141"/>
              <a:gd name="connsiteX3" fmla="*/ 580138 w 3300247"/>
              <a:gd name="connsiteY3" fmla="*/ 2067980 h 2524141"/>
              <a:gd name="connsiteX4" fmla="*/ 500243 w 3300247"/>
              <a:gd name="connsiteY4" fmla="*/ 2524141 h 2524141"/>
              <a:gd name="connsiteX5" fmla="*/ 379247 w 3300247"/>
              <a:gd name="connsiteY5" fmla="*/ 2069866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94409 w 3300247"/>
              <a:gd name="connsiteY2" fmla="*/ 1915985 h 2524141"/>
              <a:gd name="connsiteX3" fmla="*/ 580138 w 3300247"/>
              <a:gd name="connsiteY3" fmla="*/ 2067980 h 2524141"/>
              <a:gd name="connsiteX4" fmla="*/ 500243 w 3300247"/>
              <a:gd name="connsiteY4" fmla="*/ 2524141 h 2524141"/>
              <a:gd name="connsiteX5" fmla="*/ 379247 w 3300247"/>
              <a:gd name="connsiteY5" fmla="*/ 2069866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  <a:gd name="connsiteX0" fmla="*/ 0 w 3300247"/>
              <a:gd name="connsiteY0" fmla="*/ 0 h 2450335"/>
              <a:gd name="connsiteX1" fmla="*/ 3300247 w 3300247"/>
              <a:gd name="connsiteY1" fmla="*/ 117397 h 2450335"/>
              <a:gd name="connsiteX2" fmla="*/ 3194409 w 3300247"/>
              <a:gd name="connsiteY2" fmla="*/ 1915985 h 2450335"/>
              <a:gd name="connsiteX3" fmla="*/ 580138 w 3300247"/>
              <a:gd name="connsiteY3" fmla="*/ 2067980 h 2450335"/>
              <a:gd name="connsiteX4" fmla="*/ 536452 w 3300247"/>
              <a:gd name="connsiteY4" fmla="*/ 2450335 h 2450335"/>
              <a:gd name="connsiteX5" fmla="*/ 379247 w 3300247"/>
              <a:gd name="connsiteY5" fmla="*/ 2069866 h 2450335"/>
              <a:gd name="connsiteX6" fmla="*/ 155693 w 3300247"/>
              <a:gd name="connsiteY6" fmla="*/ 2069866 h 2450335"/>
              <a:gd name="connsiteX7" fmla="*/ 0 w 3300247"/>
              <a:gd name="connsiteY7" fmla="*/ 0 h 2450335"/>
              <a:gd name="connsiteX0" fmla="*/ 0 w 3329215"/>
              <a:gd name="connsiteY0" fmla="*/ 0 h 2406051"/>
              <a:gd name="connsiteX1" fmla="*/ 3329215 w 3329215"/>
              <a:gd name="connsiteY1" fmla="*/ 73113 h 2406051"/>
              <a:gd name="connsiteX2" fmla="*/ 3223377 w 3329215"/>
              <a:gd name="connsiteY2" fmla="*/ 1871701 h 2406051"/>
              <a:gd name="connsiteX3" fmla="*/ 609106 w 3329215"/>
              <a:gd name="connsiteY3" fmla="*/ 2023696 h 2406051"/>
              <a:gd name="connsiteX4" fmla="*/ 565420 w 3329215"/>
              <a:gd name="connsiteY4" fmla="*/ 2406051 h 2406051"/>
              <a:gd name="connsiteX5" fmla="*/ 408215 w 3329215"/>
              <a:gd name="connsiteY5" fmla="*/ 2025582 h 2406051"/>
              <a:gd name="connsiteX6" fmla="*/ 184661 w 3329215"/>
              <a:gd name="connsiteY6" fmla="*/ 2025582 h 2406051"/>
              <a:gd name="connsiteX7" fmla="*/ 0 w 3329215"/>
              <a:gd name="connsiteY7" fmla="*/ 0 h 2406051"/>
              <a:gd name="connsiteX0" fmla="*/ 0 w 3329215"/>
              <a:gd name="connsiteY0" fmla="*/ 0 h 2406051"/>
              <a:gd name="connsiteX1" fmla="*/ 3329215 w 3329215"/>
              <a:gd name="connsiteY1" fmla="*/ 73113 h 2406051"/>
              <a:gd name="connsiteX2" fmla="*/ 3223377 w 3329215"/>
              <a:gd name="connsiteY2" fmla="*/ 1871701 h 2406051"/>
              <a:gd name="connsiteX3" fmla="*/ 609106 w 3329215"/>
              <a:gd name="connsiteY3" fmla="*/ 2023696 h 2406051"/>
              <a:gd name="connsiteX4" fmla="*/ 565420 w 3329215"/>
              <a:gd name="connsiteY4" fmla="*/ 2406051 h 2406051"/>
              <a:gd name="connsiteX5" fmla="*/ 395953 w 3329215"/>
              <a:gd name="connsiteY5" fmla="*/ 2025582 h 2406051"/>
              <a:gd name="connsiteX6" fmla="*/ 184661 w 3329215"/>
              <a:gd name="connsiteY6" fmla="*/ 2025582 h 2406051"/>
              <a:gd name="connsiteX7" fmla="*/ 0 w 3329215"/>
              <a:gd name="connsiteY7" fmla="*/ 0 h 2406051"/>
              <a:gd name="connsiteX0" fmla="*/ 0 w 3329215"/>
              <a:gd name="connsiteY0" fmla="*/ 0 h 2437941"/>
              <a:gd name="connsiteX1" fmla="*/ 3329215 w 3329215"/>
              <a:gd name="connsiteY1" fmla="*/ 73113 h 2437941"/>
              <a:gd name="connsiteX2" fmla="*/ 3223377 w 3329215"/>
              <a:gd name="connsiteY2" fmla="*/ 1871701 h 2437941"/>
              <a:gd name="connsiteX3" fmla="*/ 609106 w 3329215"/>
              <a:gd name="connsiteY3" fmla="*/ 2023696 h 2437941"/>
              <a:gd name="connsiteX4" fmla="*/ 442798 w 3329215"/>
              <a:gd name="connsiteY4" fmla="*/ 2437941 h 2437941"/>
              <a:gd name="connsiteX5" fmla="*/ 395953 w 3329215"/>
              <a:gd name="connsiteY5" fmla="*/ 2025582 h 2437941"/>
              <a:gd name="connsiteX6" fmla="*/ 184661 w 3329215"/>
              <a:gd name="connsiteY6" fmla="*/ 2025582 h 2437941"/>
              <a:gd name="connsiteX7" fmla="*/ 0 w 3329215"/>
              <a:gd name="connsiteY7" fmla="*/ 0 h 24379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29215" h="2437941">
                <a:moveTo>
                  <a:pt x="0" y="0"/>
                </a:moveTo>
                <a:lnTo>
                  <a:pt x="3329215" y="73113"/>
                </a:lnTo>
                <a:lnTo>
                  <a:pt x="3223377" y="1871701"/>
                </a:lnTo>
                <a:lnTo>
                  <a:pt x="609106" y="2023696"/>
                </a:lnTo>
                <a:lnTo>
                  <a:pt x="442798" y="2437941"/>
                </a:lnTo>
                <a:lnTo>
                  <a:pt x="395953" y="2025582"/>
                </a:lnTo>
                <a:lnTo>
                  <a:pt x="184661" y="2025582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A50E98-E301-3042-80CA-3C84348A50D7}"/>
              </a:ext>
            </a:extLst>
          </p:cNvPr>
          <p:cNvSpPr txBox="1"/>
          <p:nvPr/>
        </p:nvSpPr>
        <p:spPr>
          <a:xfrm>
            <a:off x="11258548" y="6243638"/>
            <a:ext cx="4143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EE191D64-B265-A647-8DDD-1777B26646FF}" type="slidenum">
              <a:rPr lang="en-US" sz="1600" smtClean="0"/>
              <a:pPr algn="r"/>
              <a:t>4</a:t>
            </a:fld>
            <a:endParaRPr lang="en-US" sz="1600" dirty="0"/>
          </a:p>
        </p:txBody>
      </p:sp>
      <p:sp>
        <p:nvSpPr>
          <p:cNvPr id="5" name="Rectangular Callout 4">
            <a:extLst>
              <a:ext uri="{FF2B5EF4-FFF2-40B4-BE49-F238E27FC236}">
                <a16:creationId xmlns:a16="http://schemas.microsoft.com/office/drawing/2014/main" id="{BAF36AF8-6148-F644-822F-7D679DB05D16}"/>
              </a:ext>
            </a:extLst>
          </p:cNvPr>
          <p:cNvSpPr/>
          <p:nvPr/>
        </p:nvSpPr>
        <p:spPr>
          <a:xfrm rot="10647610">
            <a:off x="-472699" y="5538422"/>
            <a:ext cx="12991247" cy="1728159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7775 w 3452327"/>
              <a:gd name="connsiteY3" fmla="*/ 2082124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1 w 4372766"/>
              <a:gd name="connsiteY0" fmla="*/ 1 h 2837531"/>
              <a:gd name="connsiteX1" fmla="*/ 4372766 w 4372766"/>
              <a:gd name="connsiteY1" fmla="*/ 189970 h 2837531"/>
              <a:gd name="connsiteX2" fmla="*/ 4223477 w 4372766"/>
              <a:gd name="connsiteY2" fmla="*/ 2121407 h 2837531"/>
              <a:gd name="connsiteX3" fmla="*/ 2498214 w 4372766"/>
              <a:gd name="connsiteY3" fmla="*/ 2169457 h 2837531"/>
              <a:gd name="connsiteX4" fmla="*/ 1828629 w 4372766"/>
              <a:gd name="connsiteY4" fmla="*/ 2837531 h 2837531"/>
              <a:gd name="connsiteX5" fmla="*/ 1697990 w 4372766"/>
              <a:gd name="connsiteY5" fmla="*/ 2186721 h 2837531"/>
              <a:gd name="connsiteX6" fmla="*/ 1163035 w 4372766"/>
              <a:gd name="connsiteY6" fmla="*/ 2186721 h 2837531"/>
              <a:gd name="connsiteX7" fmla="*/ 1 w 4372766"/>
              <a:gd name="connsiteY7" fmla="*/ 1 h 2837531"/>
              <a:gd name="connsiteX0" fmla="*/ 1 w 4372766"/>
              <a:gd name="connsiteY0" fmla="*/ 1 h 2837531"/>
              <a:gd name="connsiteX1" fmla="*/ 4372766 w 4372766"/>
              <a:gd name="connsiteY1" fmla="*/ 189970 h 2837531"/>
              <a:gd name="connsiteX2" fmla="*/ 4223477 w 4372766"/>
              <a:gd name="connsiteY2" fmla="*/ 2121407 h 2837531"/>
              <a:gd name="connsiteX3" fmla="*/ 2498214 w 4372766"/>
              <a:gd name="connsiteY3" fmla="*/ 2169457 h 2837531"/>
              <a:gd name="connsiteX4" fmla="*/ 1828629 w 4372766"/>
              <a:gd name="connsiteY4" fmla="*/ 2837531 h 2837531"/>
              <a:gd name="connsiteX5" fmla="*/ 1697990 w 4372766"/>
              <a:gd name="connsiteY5" fmla="*/ 2186721 h 2837531"/>
              <a:gd name="connsiteX6" fmla="*/ 120213 w 4372766"/>
              <a:gd name="connsiteY6" fmla="*/ 2133294 h 2837531"/>
              <a:gd name="connsiteX7" fmla="*/ 1 w 4372766"/>
              <a:gd name="connsiteY7" fmla="*/ 1 h 2837531"/>
              <a:gd name="connsiteX0" fmla="*/ 1 w 17028357"/>
              <a:gd name="connsiteY0" fmla="*/ 1 h 2837531"/>
              <a:gd name="connsiteX1" fmla="*/ 4372766 w 17028357"/>
              <a:gd name="connsiteY1" fmla="*/ 189970 h 2837531"/>
              <a:gd name="connsiteX2" fmla="*/ 17028356 w 17028357"/>
              <a:gd name="connsiteY2" fmla="*/ 2576579 h 2837531"/>
              <a:gd name="connsiteX3" fmla="*/ 2498214 w 17028357"/>
              <a:gd name="connsiteY3" fmla="*/ 2169457 h 2837531"/>
              <a:gd name="connsiteX4" fmla="*/ 1828629 w 17028357"/>
              <a:gd name="connsiteY4" fmla="*/ 2837531 h 2837531"/>
              <a:gd name="connsiteX5" fmla="*/ 1697990 w 17028357"/>
              <a:gd name="connsiteY5" fmla="*/ 2186721 h 2837531"/>
              <a:gd name="connsiteX6" fmla="*/ 120213 w 17028357"/>
              <a:gd name="connsiteY6" fmla="*/ 2133294 h 2837531"/>
              <a:gd name="connsiteX7" fmla="*/ 1 w 17028357"/>
              <a:gd name="connsiteY7" fmla="*/ 1 h 2837531"/>
              <a:gd name="connsiteX0" fmla="*/ 1 w 17245521"/>
              <a:gd name="connsiteY0" fmla="*/ 1 h 2837531"/>
              <a:gd name="connsiteX1" fmla="*/ 17245521 w 17245521"/>
              <a:gd name="connsiteY1" fmla="*/ 889662 h 2837531"/>
              <a:gd name="connsiteX2" fmla="*/ 17028356 w 17245521"/>
              <a:gd name="connsiteY2" fmla="*/ 2576579 h 2837531"/>
              <a:gd name="connsiteX3" fmla="*/ 2498214 w 17245521"/>
              <a:gd name="connsiteY3" fmla="*/ 2169457 h 2837531"/>
              <a:gd name="connsiteX4" fmla="*/ 1828629 w 17245521"/>
              <a:gd name="connsiteY4" fmla="*/ 2837531 h 2837531"/>
              <a:gd name="connsiteX5" fmla="*/ 1697990 w 17245521"/>
              <a:gd name="connsiteY5" fmla="*/ 2186721 h 2837531"/>
              <a:gd name="connsiteX6" fmla="*/ 120213 w 17245521"/>
              <a:gd name="connsiteY6" fmla="*/ 2133294 h 2837531"/>
              <a:gd name="connsiteX7" fmla="*/ 1 w 17245521"/>
              <a:gd name="connsiteY7" fmla="*/ 1 h 2837531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2498213 w 17245520"/>
              <a:gd name="connsiteY3" fmla="*/ 2169456 h 2837530"/>
              <a:gd name="connsiteX4" fmla="*/ 1828628 w 17245520"/>
              <a:gd name="connsiteY4" fmla="*/ 2837530 h 2837530"/>
              <a:gd name="connsiteX5" fmla="*/ 1114356 w 17245520"/>
              <a:gd name="connsiteY5" fmla="*/ 1581930 h 2837530"/>
              <a:gd name="connsiteX6" fmla="*/ 120212 w 17245520"/>
              <a:gd name="connsiteY6" fmla="*/ 2133293 h 2837530"/>
              <a:gd name="connsiteX7" fmla="*/ 0 w 17245520"/>
              <a:gd name="connsiteY7" fmla="*/ 0 h 2837530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2498213 w 17245520"/>
              <a:gd name="connsiteY3" fmla="*/ 2169456 h 2837530"/>
              <a:gd name="connsiteX4" fmla="*/ 1828628 w 17245520"/>
              <a:gd name="connsiteY4" fmla="*/ 2837530 h 2837530"/>
              <a:gd name="connsiteX5" fmla="*/ 1114356 w 17245520"/>
              <a:gd name="connsiteY5" fmla="*/ 1581930 h 2837530"/>
              <a:gd name="connsiteX6" fmla="*/ 35103 w 17245520"/>
              <a:gd name="connsiteY6" fmla="*/ 1404081 h 2837530"/>
              <a:gd name="connsiteX7" fmla="*/ 0 w 17245520"/>
              <a:gd name="connsiteY7" fmla="*/ 0 h 2837530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1817320 w 17245520"/>
              <a:gd name="connsiteY3" fmla="*/ 1623788 h 2837530"/>
              <a:gd name="connsiteX4" fmla="*/ 1828628 w 17245520"/>
              <a:gd name="connsiteY4" fmla="*/ 2837530 h 2837530"/>
              <a:gd name="connsiteX5" fmla="*/ 1114356 w 17245520"/>
              <a:gd name="connsiteY5" fmla="*/ 1581930 h 2837530"/>
              <a:gd name="connsiteX6" fmla="*/ 35103 w 17245520"/>
              <a:gd name="connsiteY6" fmla="*/ 1404081 h 2837530"/>
              <a:gd name="connsiteX7" fmla="*/ 0 w 17245520"/>
              <a:gd name="connsiteY7" fmla="*/ 0 h 2837530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1817320 w 17245520"/>
              <a:gd name="connsiteY3" fmla="*/ 1623788 h 2837530"/>
              <a:gd name="connsiteX4" fmla="*/ 1828628 w 17245520"/>
              <a:gd name="connsiteY4" fmla="*/ 2837530 h 2837530"/>
              <a:gd name="connsiteX5" fmla="*/ 1084026 w 17245520"/>
              <a:gd name="connsiteY5" fmla="*/ 1388516 h 2837530"/>
              <a:gd name="connsiteX6" fmla="*/ 35103 w 17245520"/>
              <a:gd name="connsiteY6" fmla="*/ 1404081 h 2837530"/>
              <a:gd name="connsiteX7" fmla="*/ 0 w 17245520"/>
              <a:gd name="connsiteY7" fmla="*/ 0 h 2837530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1616459 w 17245520"/>
              <a:gd name="connsiteY3" fmla="*/ 1421877 h 2837530"/>
              <a:gd name="connsiteX4" fmla="*/ 1828628 w 17245520"/>
              <a:gd name="connsiteY4" fmla="*/ 2837530 h 2837530"/>
              <a:gd name="connsiteX5" fmla="*/ 1084026 w 17245520"/>
              <a:gd name="connsiteY5" fmla="*/ 1388516 h 2837530"/>
              <a:gd name="connsiteX6" fmla="*/ 35103 w 17245520"/>
              <a:gd name="connsiteY6" fmla="*/ 1404081 h 2837530"/>
              <a:gd name="connsiteX7" fmla="*/ 0 w 17245520"/>
              <a:gd name="connsiteY7" fmla="*/ 0 h 2837530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1616459 w 17245520"/>
              <a:gd name="connsiteY3" fmla="*/ 1421877 h 2837530"/>
              <a:gd name="connsiteX4" fmla="*/ 1828628 w 17245520"/>
              <a:gd name="connsiteY4" fmla="*/ 2837530 h 2837530"/>
              <a:gd name="connsiteX5" fmla="*/ 1084026 w 17245520"/>
              <a:gd name="connsiteY5" fmla="*/ 1388516 h 2837530"/>
              <a:gd name="connsiteX6" fmla="*/ 2251 w 17245520"/>
              <a:gd name="connsiteY6" fmla="*/ 1274507 h 2837530"/>
              <a:gd name="connsiteX7" fmla="*/ 0 w 17245520"/>
              <a:gd name="connsiteY7" fmla="*/ 0 h 2837530"/>
              <a:gd name="connsiteX0" fmla="*/ 0 w 17245520"/>
              <a:gd name="connsiteY0" fmla="*/ 0 h 2576579"/>
              <a:gd name="connsiteX1" fmla="*/ 17245520 w 17245520"/>
              <a:gd name="connsiteY1" fmla="*/ 889661 h 2576579"/>
              <a:gd name="connsiteX2" fmla="*/ 17028355 w 17245520"/>
              <a:gd name="connsiteY2" fmla="*/ 2576578 h 2576579"/>
              <a:gd name="connsiteX3" fmla="*/ 1616459 w 17245520"/>
              <a:gd name="connsiteY3" fmla="*/ 1421877 h 2576579"/>
              <a:gd name="connsiteX4" fmla="*/ 1139716 w 17245520"/>
              <a:gd name="connsiteY4" fmla="*/ 2014267 h 2576579"/>
              <a:gd name="connsiteX5" fmla="*/ 1084026 w 17245520"/>
              <a:gd name="connsiteY5" fmla="*/ 1388516 h 2576579"/>
              <a:gd name="connsiteX6" fmla="*/ 2251 w 17245520"/>
              <a:gd name="connsiteY6" fmla="*/ 1274507 h 2576579"/>
              <a:gd name="connsiteX7" fmla="*/ 0 w 17245520"/>
              <a:gd name="connsiteY7" fmla="*/ 0 h 2576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245520" h="2576579">
                <a:moveTo>
                  <a:pt x="0" y="0"/>
                </a:moveTo>
                <a:lnTo>
                  <a:pt x="17245520" y="889661"/>
                </a:lnTo>
                <a:lnTo>
                  <a:pt x="17028355" y="2576578"/>
                </a:lnTo>
                <a:lnTo>
                  <a:pt x="1616459" y="1421877"/>
                </a:lnTo>
                <a:lnTo>
                  <a:pt x="1139716" y="2014267"/>
                </a:lnTo>
                <a:lnTo>
                  <a:pt x="1084026" y="1388516"/>
                </a:lnTo>
                <a:lnTo>
                  <a:pt x="2251" y="1274507"/>
                </a:lnTo>
                <a:cubicBezTo>
                  <a:pt x="1501" y="849671"/>
                  <a:pt x="750" y="424836"/>
                  <a:pt x="0" y="0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CE09EA6-ECFB-784D-9B33-B5508F7F6B65}"/>
              </a:ext>
            </a:extLst>
          </p:cNvPr>
          <p:cNvSpPr txBox="1"/>
          <p:nvPr/>
        </p:nvSpPr>
        <p:spPr>
          <a:xfrm>
            <a:off x="3823164" y="6209320"/>
            <a:ext cx="45456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cs typeface="Arial" panose="020B0604020202020204" pitchFamily="34" charset="0"/>
              </a:rPr>
              <a:t>Anti-Bullying Week </a:t>
            </a:r>
            <a:r>
              <a:rPr lang="en-US" sz="1600" b="1" dirty="0">
                <a:cs typeface="Arial" panose="020B0604020202020204" pitchFamily="34" charset="0"/>
              </a:rPr>
              <a:t>2021 – One Kind Word</a:t>
            </a:r>
          </a:p>
        </p:txBody>
      </p:sp>
      <p:sp>
        <p:nvSpPr>
          <p:cNvPr id="11" name="Rectangular Callout 4">
            <a:extLst>
              <a:ext uri="{FF2B5EF4-FFF2-40B4-BE49-F238E27FC236}">
                <a16:creationId xmlns:a16="http://schemas.microsoft.com/office/drawing/2014/main" id="{B356BF33-4177-564D-B6FF-4495388F617E}"/>
              </a:ext>
            </a:extLst>
          </p:cNvPr>
          <p:cNvSpPr/>
          <p:nvPr/>
        </p:nvSpPr>
        <p:spPr>
          <a:xfrm flipH="1">
            <a:off x="2548259" y="2750979"/>
            <a:ext cx="7266934" cy="2500445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7775 w 3452327"/>
              <a:gd name="connsiteY3" fmla="*/ 2082124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577775 w 3452327"/>
              <a:gd name="connsiteY3" fmla="*/ 2082124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25363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02189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365424"/>
              <a:gd name="connsiteY0" fmla="*/ 0 h 2420814"/>
              <a:gd name="connsiteX1" fmla="*/ 3365424 w 3365424"/>
              <a:gd name="connsiteY1" fmla="*/ 73115 h 2420814"/>
              <a:gd name="connsiteX2" fmla="*/ 3216135 w 3365424"/>
              <a:gd name="connsiteY2" fmla="*/ 2004552 h 2420814"/>
              <a:gd name="connsiteX3" fmla="*/ 934990 w 3365424"/>
              <a:gd name="connsiteY3" fmla="*/ 2067979 h 2420814"/>
              <a:gd name="connsiteX4" fmla="*/ 789918 w 3365424"/>
              <a:gd name="connsiteY4" fmla="*/ 2420814 h 2420814"/>
              <a:gd name="connsiteX5" fmla="*/ 690648 w 3365424"/>
              <a:gd name="connsiteY5" fmla="*/ 2069866 h 2420814"/>
              <a:gd name="connsiteX6" fmla="*/ 155693 w 3365424"/>
              <a:gd name="connsiteY6" fmla="*/ 2069866 h 2420814"/>
              <a:gd name="connsiteX7" fmla="*/ 0 w 3365424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216135 w 3300247"/>
              <a:gd name="connsiteY2" fmla="*/ 2004552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814918 w 3300247"/>
              <a:gd name="connsiteY3" fmla="*/ 2085877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00247" h="2420814">
                <a:moveTo>
                  <a:pt x="0" y="0"/>
                </a:moveTo>
                <a:lnTo>
                  <a:pt x="3300247" y="117397"/>
                </a:lnTo>
                <a:lnTo>
                  <a:pt x="3172684" y="2034074"/>
                </a:lnTo>
                <a:lnTo>
                  <a:pt x="814918" y="2085877"/>
                </a:lnTo>
                <a:lnTo>
                  <a:pt x="789918" y="2420814"/>
                </a:lnTo>
                <a:lnTo>
                  <a:pt x="690648" y="2069866"/>
                </a:lnTo>
                <a:lnTo>
                  <a:pt x="155693" y="2069866"/>
                </a:lnTo>
                <a:lnTo>
                  <a:pt x="0" y="0"/>
                </a:lnTo>
                <a:close/>
              </a:path>
            </a:pathLst>
          </a:custGeom>
          <a:solidFill>
            <a:srgbClr val="FF00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9" name="Rectangular Callout 4">
            <a:extLst>
              <a:ext uri="{FF2B5EF4-FFF2-40B4-BE49-F238E27FC236}">
                <a16:creationId xmlns:a16="http://schemas.microsoft.com/office/drawing/2014/main" id="{BFBD673F-0027-E548-9AB2-1A508F8187AE}"/>
              </a:ext>
            </a:extLst>
          </p:cNvPr>
          <p:cNvSpPr/>
          <p:nvPr/>
        </p:nvSpPr>
        <p:spPr>
          <a:xfrm>
            <a:off x="1562098" y="1275162"/>
            <a:ext cx="9010652" cy="2318916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7775 w 3452327"/>
              <a:gd name="connsiteY3" fmla="*/ 2082124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577775 w 3452327"/>
              <a:gd name="connsiteY3" fmla="*/ 2082124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25363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02189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365424"/>
              <a:gd name="connsiteY0" fmla="*/ 0 h 2420814"/>
              <a:gd name="connsiteX1" fmla="*/ 3365424 w 3365424"/>
              <a:gd name="connsiteY1" fmla="*/ 73115 h 2420814"/>
              <a:gd name="connsiteX2" fmla="*/ 3216135 w 3365424"/>
              <a:gd name="connsiteY2" fmla="*/ 2004552 h 2420814"/>
              <a:gd name="connsiteX3" fmla="*/ 934990 w 3365424"/>
              <a:gd name="connsiteY3" fmla="*/ 2067979 h 2420814"/>
              <a:gd name="connsiteX4" fmla="*/ 789918 w 3365424"/>
              <a:gd name="connsiteY4" fmla="*/ 2420814 h 2420814"/>
              <a:gd name="connsiteX5" fmla="*/ 690648 w 3365424"/>
              <a:gd name="connsiteY5" fmla="*/ 2069866 h 2420814"/>
              <a:gd name="connsiteX6" fmla="*/ 155693 w 3365424"/>
              <a:gd name="connsiteY6" fmla="*/ 2069866 h 2420814"/>
              <a:gd name="connsiteX7" fmla="*/ 0 w 3365424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216135 w 3300247"/>
              <a:gd name="connsiteY2" fmla="*/ 2004552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379247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72684 w 3300247"/>
              <a:gd name="connsiteY2" fmla="*/ 2034074 h 2524141"/>
              <a:gd name="connsiteX3" fmla="*/ 934990 w 3300247"/>
              <a:gd name="connsiteY3" fmla="*/ 2067979 h 2524141"/>
              <a:gd name="connsiteX4" fmla="*/ 500243 w 3300247"/>
              <a:gd name="connsiteY4" fmla="*/ 2524141 h 2524141"/>
              <a:gd name="connsiteX5" fmla="*/ 379247 w 3300247"/>
              <a:gd name="connsiteY5" fmla="*/ 2069866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72684 w 3300247"/>
              <a:gd name="connsiteY2" fmla="*/ 2034074 h 2524141"/>
              <a:gd name="connsiteX3" fmla="*/ 580138 w 3300247"/>
              <a:gd name="connsiteY3" fmla="*/ 2067980 h 2524141"/>
              <a:gd name="connsiteX4" fmla="*/ 500243 w 3300247"/>
              <a:gd name="connsiteY4" fmla="*/ 2524141 h 2524141"/>
              <a:gd name="connsiteX5" fmla="*/ 379247 w 3300247"/>
              <a:gd name="connsiteY5" fmla="*/ 2069866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72684 w 3300247"/>
              <a:gd name="connsiteY2" fmla="*/ 2034074 h 2524141"/>
              <a:gd name="connsiteX3" fmla="*/ 580138 w 3300247"/>
              <a:gd name="connsiteY3" fmla="*/ 2067980 h 2524141"/>
              <a:gd name="connsiteX4" fmla="*/ 500243 w 3300247"/>
              <a:gd name="connsiteY4" fmla="*/ 2524141 h 2524141"/>
              <a:gd name="connsiteX5" fmla="*/ 330198 w 3300247"/>
              <a:gd name="connsiteY5" fmla="*/ 2085810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  <a:gd name="connsiteX0" fmla="*/ 0 w 3300247"/>
              <a:gd name="connsiteY0" fmla="*/ 0 h 2587921"/>
              <a:gd name="connsiteX1" fmla="*/ 3300247 w 3300247"/>
              <a:gd name="connsiteY1" fmla="*/ 117397 h 2587921"/>
              <a:gd name="connsiteX2" fmla="*/ 3172684 w 3300247"/>
              <a:gd name="connsiteY2" fmla="*/ 2034074 h 2587921"/>
              <a:gd name="connsiteX3" fmla="*/ 580138 w 3300247"/>
              <a:gd name="connsiteY3" fmla="*/ 2067980 h 2587921"/>
              <a:gd name="connsiteX4" fmla="*/ 377621 w 3300247"/>
              <a:gd name="connsiteY4" fmla="*/ 2587921 h 2587921"/>
              <a:gd name="connsiteX5" fmla="*/ 330198 w 3300247"/>
              <a:gd name="connsiteY5" fmla="*/ 2085810 h 2587921"/>
              <a:gd name="connsiteX6" fmla="*/ 155693 w 3300247"/>
              <a:gd name="connsiteY6" fmla="*/ 2069866 h 2587921"/>
              <a:gd name="connsiteX7" fmla="*/ 0 w 3300247"/>
              <a:gd name="connsiteY7" fmla="*/ 0 h 2587921"/>
              <a:gd name="connsiteX0" fmla="*/ 0 w 3300247"/>
              <a:gd name="connsiteY0" fmla="*/ 0 h 2587921"/>
              <a:gd name="connsiteX1" fmla="*/ 3300247 w 3300247"/>
              <a:gd name="connsiteY1" fmla="*/ 117397 h 2587921"/>
              <a:gd name="connsiteX2" fmla="*/ 3172684 w 3300247"/>
              <a:gd name="connsiteY2" fmla="*/ 2034074 h 2587921"/>
              <a:gd name="connsiteX3" fmla="*/ 482040 w 3300247"/>
              <a:gd name="connsiteY3" fmla="*/ 2083924 h 2587921"/>
              <a:gd name="connsiteX4" fmla="*/ 377621 w 3300247"/>
              <a:gd name="connsiteY4" fmla="*/ 2587921 h 2587921"/>
              <a:gd name="connsiteX5" fmla="*/ 330198 w 3300247"/>
              <a:gd name="connsiteY5" fmla="*/ 2085810 h 2587921"/>
              <a:gd name="connsiteX6" fmla="*/ 155693 w 3300247"/>
              <a:gd name="connsiteY6" fmla="*/ 2069866 h 2587921"/>
              <a:gd name="connsiteX7" fmla="*/ 0 w 3300247"/>
              <a:gd name="connsiteY7" fmla="*/ 0 h 2587921"/>
              <a:gd name="connsiteX0" fmla="*/ 0 w 3300247"/>
              <a:gd name="connsiteY0" fmla="*/ 0 h 2587921"/>
              <a:gd name="connsiteX1" fmla="*/ 3300247 w 3300247"/>
              <a:gd name="connsiteY1" fmla="*/ 117397 h 2587921"/>
              <a:gd name="connsiteX2" fmla="*/ 3172684 w 3300247"/>
              <a:gd name="connsiteY2" fmla="*/ 2034074 h 2587921"/>
              <a:gd name="connsiteX3" fmla="*/ 482040 w 3300247"/>
              <a:gd name="connsiteY3" fmla="*/ 2083924 h 2587921"/>
              <a:gd name="connsiteX4" fmla="*/ 377621 w 3300247"/>
              <a:gd name="connsiteY4" fmla="*/ 2587921 h 2587921"/>
              <a:gd name="connsiteX5" fmla="*/ 348591 w 3300247"/>
              <a:gd name="connsiteY5" fmla="*/ 2069866 h 2587921"/>
              <a:gd name="connsiteX6" fmla="*/ 155693 w 3300247"/>
              <a:gd name="connsiteY6" fmla="*/ 2069866 h 2587921"/>
              <a:gd name="connsiteX7" fmla="*/ 0 w 3300247"/>
              <a:gd name="connsiteY7" fmla="*/ 0 h 2587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00247" h="2587921">
                <a:moveTo>
                  <a:pt x="0" y="0"/>
                </a:moveTo>
                <a:lnTo>
                  <a:pt x="3300247" y="117397"/>
                </a:lnTo>
                <a:lnTo>
                  <a:pt x="3172684" y="2034074"/>
                </a:lnTo>
                <a:lnTo>
                  <a:pt x="482040" y="2083924"/>
                </a:lnTo>
                <a:lnTo>
                  <a:pt x="377621" y="2587921"/>
                </a:lnTo>
                <a:lnTo>
                  <a:pt x="348591" y="2069866"/>
                </a:lnTo>
                <a:lnTo>
                  <a:pt x="155693" y="2069866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F04D8DD-D3A5-2442-88F0-12117DD0B1D1}"/>
              </a:ext>
            </a:extLst>
          </p:cNvPr>
          <p:cNvSpPr txBox="1"/>
          <p:nvPr/>
        </p:nvSpPr>
        <p:spPr>
          <a:xfrm>
            <a:off x="1828800" y="1330300"/>
            <a:ext cx="870255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cs typeface="Arial" panose="020B0604020202020204" pitchFamily="34" charset="0"/>
              </a:rPr>
              <a:t>What will you do to start our ripple effect of kindness?</a:t>
            </a:r>
            <a:endParaRPr lang="en-US" sz="5400" b="1" dirty="0">
              <a:solidFill>
                <a:srgbClr val="FF0048"/>
              </a:solidFill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2D21289-0B83-024C-AE54-474D72DDF9FD}"/>
              </a:ext>
            </a:extLst>
          </p:cNvPr>
          <p:cNvSpPr txBox="1"/>
          <p:nvPr/>
        </p:nvSpPr>
        <p:spPr>
          <a:xfrm>
            <a:off x="2876554" y="3258290"/>
            <a:ext cx="66103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cs typeface="Arial" panose="020B0604020202020204" pitchFamily="34" charset="0"/>
              </a:rPr>
              <a:t>Think in pairs about how you can show people kindness in school and at home this week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11777631-748E-BA41-88BD-D63AC20BB733}"/>
              </a:ext>
            </a:extLst>
          </p:cNvPr>
          <p:cNvGrpSpPr/>
          <p:nvPr/>
        </p:nvGrpSpPr>
        <p:grpSpPr>
          <a:xfrm rot="477960">
            <a:off x="10083319" y="659113"/>
            <a:ext cx="833161" cy="1127502"/>
            <a:chOff x="9991088" y="1389146"/>
            <a:chExt cx="833161" cy="1127502"/>
          </a:xfrm>
        </p:grpSpPr>
        <p:sp>
          <p:nvSpPr>
            <p:cNvPr id="15" name="Rectangular Callout 4">
              <a:extLst>
                <a:ext uri="{FF2B5EF4-FFF2-40B4-BE49-F238E27FC236}">
                  <a16:creationId xmlns:a16="http://schemas.microsoft.com/office/drawing/2014/main" id="{F350B72B-3523-F24D-8140-3326E7574079}"/>
                </a:ext>
              </a:extLst>
            </p:cNvPr>
            <p:cNvSpPr/>
            <p:nvPr/>
          </p:nvSpPr>
          <p:spPr>
            <a:xfrm rot="21391109" flipH="1">
              <a:off x="9991088" y="1389146"/>
              <a:ext cx="833161" cy="1127502"/>
            </a:xfrm>
            <a:custGeom>
              <a:avLst/>
              <a:gdLst>
                <a:gd name="connsiteX0" fmla="*/ 0 w 3209731"/>
                <a:gd name="connsiteY0" fmla="*/ 0 h 1996751"/>
                <a:gd name="connsiteX1" fmla="*/ 534955 w 3209731"/>
                <a:gd name="connsiteY1" fmla="*/ 0 h 1996751"/>
                <a:gd name="connsiteX2" fmla="*/ 534955 w 3209731"/>
                <a:gd name="connsiteY2" fmla="*/ 0 h 1996751"/>
                <a:gd name="connsiteX3" fmla="*/ 1337388 w 3209731"/>
                <a:gd name="connsiteY3" fmla="*/ 0 h 1996751"/>
                <a:gd name="connsiteX4" fmla="*/ 3209731 w 3209731"/>
                <a:gd name="connsiteY4" fmla="*/ 0 h 1996751"/>
                <a:gd name="connsiteX5" fmla="*/ 3209731 w 3209731"/>
                <a:gd name="connsiteY5" fmla="*/ 1164771 h 1996751"/>
                <a:gd name="connsiteX6" fmla="*/ 3209731 w 3209731"/>
                <a:gd name="connsiteY6" fmla="*/ 1164771 h 1996751"/>
                <a:gd name="connsiteX7" fmla="*/ 3209731 w 3209731"/>
                <a:gd name="connsiteY7" fmla="*/ 1663959 h 1996751"/>
                <a:gd name="connsiteX8" fmla="*/ 3209731 w 3209731"/>
                <a:gd name="connsiteY8" fmla="*/ 1996751 h 1996751"/>
                <a:gd name="connsiteX9" fmla="*/ 1337388 w 3209731"/>
                <a:gd name="connsiteY9" fmla="*/ 1996751 h 1996751"/>
                <a:gd name="connsiteX10" fmla="*/ 936182 w 3209731"/>
                <a:gd name="connsiteY10" fmla="*/ 2246345 h 1996751"/>
                <a:gd name="connsiteX11" fmla="*/ 534955 w 3209731"/>
                <a:gd name="connsiteY11" fmla="*/ 1996751 h 1996751"/>
                <a:gd name="connsiteX12" fmla="*/ 0 w 3209731"/>
                <a:gd name="connsiteY12" fmla="*/ 1996751 h 1996751"/>
                <a:gd name="connsiteX13" fmla="*/ 0 w 3209731"/>
                <a:gd name="connsiteY13" fmla="*/ 1663959 h 1996751"/>
                <a:gd name="connsiteX14" fmla="*/ 0 w 3209731"/>
                <a:gd name="connsiteY14" fmla="*/ 1164771 h 1996751"/>
                <a:gd name="connsiteX15" fmla="*/ 0 w 3209731"/>
                <a:gd name="connsiteY15" fmla="*/ 1164771 h 1996751"/>
                <a:gd name="connsiteX16" fmla="*/ 0 w 3209731"/>
                <a:gd name="connsiteY16" fmla="*/ 0 h 1996751"/>
                <a:gd name="connsiteX0" fmla="*/ 0 w 3405674"/>
                <a:gd name="connsiteY0" fmla="*/ 0 h 2246345"/>
                <a:gd name="connsiteX1" fmla="*/ 534955 w 3405674"/>
                <a:gd name="connsiteY1" fmla="*/ 0 h 2246345"/>
                <a:gd name="connsiteX2" fmla="*/ 534955 w 3405674"/>
                <a:gd name="connsiteY2" fmla="*/ 0 h 2246345"/>
                <a:gd name="connsiteX3" fmla="*/ 1337388 w 3405674"/>
                <a:gd name="connsiteY3" fmla="*/ 0 h 2246345"/>
                <a:gd name="connsiteX4" fmla="*/ 3209731 w 3405674"/>
                <a:gd name="connsiteY4" fmla="*/ 0 h 2246345"/>
                <a:gd name="connsiteX5" fmla="*/ 3209731 w 3405674"/>
                <a:gd name="connsiteY5" fmla="*/ 1164771 h 2246345"/>
                <a:gd name="connsiteX6" fmla="*/ 3209731 w 3405674"/>
                <a:gd name="connsiteY6" fmla="*/ 1164771 h 2246345"/>
                <a:gd name="connsiteX7" fmla="*/ 3405674 w 3405674"/>
                <a:gd name="connsiteY7" fmla="*/ 1617306 h 2246345"/>
                <a:gd name="connsiteX8" fmla="*/ 3209731 w 3405674"/>
                <a:gd name="connsiteY8" fmla="*/ 1996751 h 2246345"/>
                <a:gd name="connsiteX9" fmla="*/ 1337388 w 3405674"/>
                <a:gd name="connsiteY9" fmla="*/ 1996751 h 2246345"/>
                <a:gd name="connsiteX10" fmla="*/ 936182 w 3405674"/>
                <a:gd name="connsiteY10" fmla="*/ 2246345 h 2246345"/>
                <a:gd name="connsiteX11" fmla="*/ 534955 w 3405674"/>
                <a:gd name="connsiteY11" fmla="*/ 1996751 h 2246345"/>
                <a:gd name="connsiteX12" fmla="*/ 0 w 3405674"/>
                <a:gd name="connsiteY12" fmla="*/ 1996751 h 2246345"/>
                <a:gd name="connsiteX13" fmla="*/ 0 w 3405674"/>
                <a:gd name="connsiteY13" fmla="*/ 1663959 h 2246345"/>
                <a:gd name="connsiteX14" fmla="*/ 0 w 3405674"/>
                <a:gd name="connsiteY14" fmla="*/ 1164771 h 2246345"/>
                <a:gd name="connsiteX15" fmla="*/ 0 w 3405674"/>
                <a:gd name="connsiteY15" fmla="*/ 1164771 h 2246345"/>
                <a:gd name="connsiteX16" fmla="*/ 0 w 3405674"/>
                <a:gd name="connsiteY16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164771 h 2246345"/>
                <a:gd name="connsiteX7" fmla="*/ 3209731 w 3209731"/>
                <a:gd name="connsiteY7" fmla="*/ 1996751 h 2246345"/>
                <a:gd name="connsiteX8" fmla="*/ 1337388 w 3209731"/>
                <a:gd name="connsiteY8" fmla="*/ 1996751 h 2246345"/>
                <a:gd name="connsiteX9" fmla="*/ 936182 w 3209731"/>
                <a:gd name="connsiteY9" fmla="*/ 2246345 h 2246345"/>
                <a:gd name="connsiteX10" fmla="*/ 534955 w 3209731"/>
                <a:gd name="connsiteY10" fmla="*/ 1996751 h 2246345"/>
                <a:gd name="connsiteX11" fmla="*/ 0 w 3209731"/>
                <a:gd name="connsiteY11" fmla="*/ 1996751 h 2246345"/>
                <a:gd name="connsiteX12" fmla="*/ 0 w 3209731"/>
                <a:gd name="connsiteY12" fmla="*/ 1663959 h 2246345"/>
                <a:gd name="connsiteX13" fmla="*/ 0 w 3209731"/>
                <a:gd name="connsiteY13" fmla="*/ 1164771 h 2246345"/>
                <a:gd name="connsiteX14" fmla="*/ 0 w 3209731"/>
                <a:gd name="connsiteY14" fmla="*/ 1164771 h 2246345"/>
                <a:gd name="connsiteX15" fmla="*/ 0 w 3209731"/>
                <a:gd name="connsiteY15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1164771 h 2246345"/>
                <a:gd name="connsiteX14" fmla="*/ 0 w 3209731"/>
                <a:gd name="connsiteY14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164771 h 2246345"/>
                <a:gd name="connsiteX12" fmla="*/ 0 w 3209731"/>
                <a:gd name="connsiteY12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1337388 w 3209731"/>
                <a:gd name="connsiteY2" fmla="*/ 0 h 2246345"/>
                <a:gd name="connsiteX3" fmla="*/ 3209731 w 3209731"/>
                <a:gd name="connsiteY3" fmla="*/ 0 h 2246345"/>
                <a:gd name="connsiteX4" fmla="*/ 3209731 w 3209731"/>
                <a:gd name="connsiteY4" fmla="*/ 1164771 h 2246345"/>
                <a:gd name="connsiteX5" fmla="*/ 3209731 w 3209731"/>
                <a:gd name="connsiteY5" fmla="*/ 1996751 h 2246345"/>
                <a:gd name="connsiteX6" fmla="*/ 1337388 w 3209731"/>
                <a:gd name="connsiteY6" fmla="*/ 1996751 h 2246345"/>
                <a:gd name="connsiteX7" fmla="*/ 936182 w 3209731"/>
                <a:gd name="connsiteY7" fmla="*/ 2246345 h 2246345"/>
                <a:gd name="connsiteX8" fmla="*/ 534955 w 3209731"/>
                <a:gd name="connsiteY8" fmla="*/ 1996751 h 2246345"/>
                <a:gd name="connsiteX9" fmla="*/ 0 w 3209731"/>
                <a:gd name="connsiteY9" fmla="*/ 1996751 h 2246345"/>
                <a:gd name="connsiteX10" fmla="*/ 0 w 3209731"/>
                <a:gd name="connsiteY10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3209731 w 3209731"/>
                <a:gd name="connsiteY2" fmla="*/ 0 h 2246345"/>
                <a:gd name="connsiteX3" fmla="*/ 3209731 w 3209731"/>
                <a:gd name="connsiteY3" fmla="*/ 1164771 h 2246345"/>
                <a:gd name="connsiteX4" fmla="*/ 3209731 w 3209731"/>
                <a:gd name="connsiteY4" fmla="*/ 1996751 h 2246345"/>
                <a:gd name="connsiteX5" fmla="*/ 1337388 w 3209731"/>
                <a:gd name="connsiteY5" fmla="*/ 1996751 h 2246345"/>
                <a:gd name="connsiteX6" fmla="*/ 936182 w 3209731"/>
                <a:gd name="connsiteY6" fmla="*/ 2246345 h 2246345"/>
                <a:gd name="connsiteX7" fmla="*/ 534955 w 3209731"/>
                <a:gd name="connsiteY7" fmla="*/ 1996751 h 2246345"/>
                <a:gd name="connsiteX8" fmla="*/ 0 w 3209731"/>
                <a:gd name="connsiteY8" fmla="*/ 1996751 h 2246345"/>
                <a:gd name="connsiteX9" fmla="*/ 0 w 3209731"/>
                <a:gd name="connsiteY9" fmla="*/ 0 h 2246345"/>
                <a:gd name="connsiteX0" fmla="*/ 0 w 3209731"/>
                <a:gd name="connsiteY0" fmla="*/ 0 h 2246345"/>
                <a:gd name="connsiteX1" fmla="*/ 3209731 w 3209731"/>
                <a:gd name="connsiteY1" fmla="*/ 0 h 2246345"/>
                <a:gd name="connsiteX2" fmla="*/ 3209731 w 3209731"/>
                <a:gd name="connsiteY2" fmla="*/ 1164771 h 2246345"/>
                <a:gd name="connsiteX3" fmla="*/ 3209731 w 3209731"/>
                <a:gd name="connsiteY3" fmla="*/ 1996751 h 2246345"/>
                <a:gd name="connsiteX4" fmla="*/ 1337388 w 3209731"/>
                <a:gd name="connsiteY4" fmla="*/ 1996751 h 2246345"/>
                <a:gd name="connsiteX5" fmla="*/ 936182 w 3209731"/>
                <a:gd name="connsiteY5" fmla="*/ 2246345 h 2246345"/>
                <a:gd name="connsiteX6" fmla="*/ 534955 w 3209731"/>
                <a:gd name="connsiteY6" fmla="*/ 1996751 h 2246345"/>
                <a:gd name="connsiteX7" fmla="*/ 0 w 3209731"/>
                <a:gd name="connsiteY7" fmla="*/ 1996751 h 2246345"/>
                <a:gd name="connsiteX8" fmla="*/ 0 w 3209731"/>
                <a:gd name="connsiteY8" fmla="*/ 0 h 2246345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1267408 h 2348982"/>
                <a:gd name="connsiteX3" fmla="*/ 3452327 w 3452327"/>
                <a:gd name="connsiteY3" fmla="*/ 2099388 h 2348982"/>
                <a:gd name="connsiteX4" fmla="*/ 1579984 w 3452327"/>
                <a:gd name="connsiteY4" fmla="*/ 2099388 h 2348982"/>
                <a:gd name="connsiteX5" fmla="*/ 1178778 w 3452327"/>
                <a:gd name="connsiteY5" fmla="*/ 2348982 h 2348982"/>
                <a:gd name="connsiteX6" fmla="*/ 777551 w 3452327"/>
                <a:gd name="connsiteY6" fmla="*/ 2099388 h 2348982"/>
                <a:gd name="connsiteX7" fmla="*/ 242596 w 3452327"/>
                <a:gd name="connsiteY7" fmla="*/ 2099388 h 2348982"/>
                <a:gd name="connsiteX8" fmla="*/ 0 w 3452327"/>
                <a:gd name="connsiteY8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2099388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303038 w 3452327"/>
                <a:gd name="connsiteY2" fmla="*/ 2034074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9984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197429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7775 w 3452327"/>
                <a:gd name="connsiteY3" fmla="*/ 2082124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303038"/>
                <a:gd name="connsiteY0" fmla="*/ 0 h 2750198"/>
                <a:gd name="connsiteX1" fmla="*/ 2821543 w 3303038"/>
                <a:gd name="connsiteY1" fmla="*/ 95576 h 2750198"/>
                <a:gd name="connsiteX2" fmla="*/ 3303038 w 3303038"/>
                <a:gd name="connsiteY2" fmla="*/ 2034074 h 2750198"/>
                <a:gd name="connsiteX3" fmla="*/ 1577775 w 3303038"/>
                <a:gd name="connsiteY3" fmla="*/ 2082124 h 2750198"/>
                <a:gd name="connsiteX4" fmla="*/ 908190 w 3303038"/>
                <a:gd name="connsiteY4" fmla="*/ 2750198 h 2750198"/>
                <a:gd name="connsiteX5" fmla="*/ 777551 w 3303038"/>
                <a:gd name="connsiteY5" fmla="*/ 2099388 h 2750198"/>
                <a:gd name="connsiteX6" fmla="*/ 242596 w 3303038"/>
                <a:gd name="connsiteY6" fmla="*/ 2099388 h 2750198"/>
                <a:gd name="connsiteX7" fmla="*/ 0 w 3303038"/>
                <a:gd name="connsiteY7" fmla="*/ 0 h 2750198"/>
                <a:gd name="connsiteX0" fmla="*/ 0 w 2821542"/>
                <a:gd name="connsiteY0" fmla="*/ 0 h 2750198"/>
                <a:gd name="connsiteX1" fmla="*/ 2821543 w 2821542"/>
                <a:gd name="connsiteY1" fmla="*/ 95576 h 2750198"/>
                <a:gd name="connsiteX2" fmla="*/ 2678129 w 2821542"/>
                <a:gd name="connsiteY2" fmla="*/ 2094550 h 2750198"/>
                <a:gd name="connsiteX3" fmla="*/ 1577775 w 2821542"/>
                <a:gd name="connsiteY3" fmla="*/ 2082124 h 2750198"/>
                <a:gd name="connsiteX4" fmla="*/ 908190 w 2821542"/>
                <a:gd name="connsiteY4" fmla="*/ 2750198 h 2750198"/>
                <a:gd name="connsiteX5" fmla="*/ 777551 w 2821542"/>
                <a:gd name="connsiteY5" fmla="*/ 2099388 h 2750198"/>
                <a:gd name="connsiteX6" fmla="*/ 242596 w 2821542"/>
                <a:gd name="connsiteY6" fmla="*/ 2099388 h 2750198"/>
                <a:gd name="connsiteX7" fmla="*/ 0 w 2821542"/>
                <a:gd name="connsiteY7" fmla="*/ 0 h 2750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21542" h="2750198">
                  <a:moveTo>
                    <a:pt x="0" y="0"/>
                  </a:moveTo>
                  <a:lnTo>
                    <a:pt x="2821543" y="95576"/>
                  </a:lnTo>
                  <a:lnTo>
                    <a:pt x="2678129" y="2094550"/>
                  </a:lnTo>
                  <a:lnTo>
                    <a:pt x="1577775" y="2082124"/>
                  </a:lnTo>
                  <a:lnTo>
                    <a:pt x="908190" y="2750198"/>
                  </a:lnTo>
                  <a:lnTo>
                    <a:pt x="777551" y="2099388"/>
                  </a:lnTo>
                  <a:lnTo>
                    <a:pt x="242596" y="20993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C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36A69D8-34DD-854C-8DB7-E7E446FF8CA8}"/>
                </a:ext>
              </a:extLst>
            </p:cNvPr>
            <p:cNvSpPr txBox="1"/>
            <p:nvPr/>
          </p:nvSpPr>
          <p:spPr>
            <a:xfrm>
              <a:off x="10058399" y="1401511"/>
              <a:ext cx="69182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b="1" dirty="0">
                  <a:cs typeface="Arial" panose="020B0604020202020204" pitchFamily="34" charset="0"/>
                </a:rPr>
                <a:t>?</a:t>
              </a:r>
              <a:endParaRPr lang="en-US" sz="5400" b="1" dirty="0">
                <a:solidFill>
                  <a:srgbClr val="FF0048"/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18" name="Rectangular Callout 4">
            <a:extLst>
              <a:ext uri="{FF2B5EF4-FFF2-40B4-BE49-F238E27FC236}">
                <a16:creationId xmlns:a16="http://schemas.microsoft.com/office/drawing/2014/main" id="{B28ECC97-4606-9C46-B5F0-0EEC0B0C556D}"/>
              </a:ext>
            </a:extLst>
          </p:cNvPr>
          <p:cNvSpPr/>
          <p:nvPr/>
        </p:nvSpPr>
        <p:spPr>
          <a:xfrm rot="21073217">
            <a:off x="-1185133" y="-1079500"/>
            <a:ext cx="4504928" cy="2421515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497019 w 3949346"/>
              <a:gd name="connsiteY0" fmla="*/ 0 h 2750198"/>
              <a:gd name="connsiteX1" fmla="*/ 3949346 w 3949346"/>
              <a:gd name="connsiteY1" fmla="*/ 102637 h 2750198"/>
              <a:gd name="connsiteX2" fmla="*/ 3800057 w 3949346"/>
              <a:gd name="connsiteY2" fmla="*/ 2034074 h 2750198"/>
              <a:gd name="connsiteX3" fmla="*/ 1694448 w 3949346"/>
              <a:gd name="connsiteY3" fmla="*/ 2099388 h 2750198"/>
              <a:gd name="connsiteX4" fmla="*/ 1405209 w 3949346"/>
              <a:gd name="connsiteY4" fmla="*/ 2750198 h 2750198"/>
              <a:gd name="connsiteX5" fmla="*/ 1274570 w 3949346"/>
              <a:gd name="connsiteY5" fmla="*/ 2099388 h 2750198"/>
              <a:gd name="connsiteX6" fmla="*/ 0 w 3949346"/>
              <a:gd name="connsiteY6" fmla="*/ 2104345 h 2750198"/>
              <a:gd name="connsiteX7" fmla="*/ 497019 w 3949346"/>
              <a:gd name="connsiteY7" fmla="*/ 0 h 2750198"/>
              <a:gd name="connsiteX0" fmla="*/ 0 w 4158407"/>
              <a:gd name="connsiteY0" fmla="*/ 226046 h 2647561"/>
              <a:gd name="connsiteX1" fmla="*/ 4158407 w 4158407"/>
              <a:gd name="connsiteY1" fmla="*/ 0 h 2647561"/>
              <a:gd name="connsiteX2" fmla="*/ 4009118 w 4158407"/>
              <a:gd name="connsiteY2" fmla="*/ 1931437 h 2647561"/>
              <a:gd name="connsiteX3" fmla="*/ 1903509 w 4158407"/>
              <a:gd name="connsiteY3" fmla="*/ 1996751 h 2647561"/>
              <a:gd name="connsiteX4" fmla="*/ 1614270 w 4158407"/>
              <a:gd name="connsiteY4" fmla="*/ 2647561 h 2647561"/>
              <a:gd name="connsiteX5" fmla="*/ 1483631 w 4158407"/>
              <a:gd name="connsiteY5" fmla="*/ 1996751 h 2647561"/>
              <a:gd name="connsiteX6" fmla="*/ 209061 w 4158407"/>
              <a:gd name="connsiteY6" fmla="*/ 2001708 h 2647561"/>
              <a:gd name="connsiteX7" fmla="*/ 0 w 4158407"/>
              <a:gd name="connsiteY7" fmla="*/ 226046 h 2647561"/>
              <a:gd name="connsiteX0" fmla="*/ 0 w 4111683"/>
              <a:gd name="connsiteY0" fmla="*/ 0 h 2421515"/>
              <a:gd name="connsiteX1" fmla="*/ 4111683 w 4111683"/>
              <a:gd name="connsiteY1" fmla="*/ 11815 h 2421515"/>
              <a:gd name="connsiteX2" fmla="*/ 4009118 w 4111683"/>
              <a:gd name="connsiteY2" fmla="*/ 1705391 h 2421515"/>
              <a:gd name="connsiteX3" fmla="*/ 1903509 w 4111683"/>
              <a:gd name="connsiteY3" fmla="*/ 1770705 h 2421515"/>
              <a:gd name="connsiteX4" fmla="*/ 1614270 w 4111683"/>
              <a:gd name="connsiteY4" fmla="*/ 2421515 h 2421515"/>
              <a:gd name="connsiteX5" fmla="*/ 1483631 w 4111683"/>
              <a:gd name="connsiteY5" fmla="*/ 1770705 h 2421515"/>
              <a:gd name="connsiteX6" fmla="*/ 209061 w 4111683"/>
              <a:gd name="connsiteY6" fmla="*/ 1775662 h 2421515"/>
              <a:gd name="connsiteX7" fmla="*/ 0 w 4111683"/>
              <a:gd name="connsiteY7" fmla="*/ 0 h 242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11683" h="2421515">
                <a:moveTo>
                  <a:pt x="0" y="0"/>
                </a:moveTo>
                <a:lnTo>
                  <a:pt x="4111683" y="11815"/>
                </a:lnTo>
                <a:lnTo>
                  <a:pt x="4009118" y="1705391"/>
                </a:lnTo>
                <a:lnTo>
                  <a:pt x="1903509" y="1770705"/>
                </a:lnTo>
                <a:lnTo>
                  <a:pt x="1614270" y="2421515"/>
                </a:lnTo>
                <a:lnTo>
                  <a:pt x="1483631" y="1770705"/>
                </a:lnTo>
                <a:lnTo>
                  <a:pt x="209061" y="1775662"/>
                </a:lnTo>
                <a:lnTo>
                  <a:pt x="0" y="0"/>
                </a:lnTo>
                <a:close/>
              </a:path>
            </a:pathLst>
          </a:custGeom>
          <a:solidFill>
            <a:srgbClr val="00FC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860ECA21-0A55-4404-9BE0-2556606BF0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588" y="5805124"/>
            <a:ext cx="3150607" cy="1061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691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5A50E98-E301-3042-80CA-3C84348A50D7}"/>
              </a:ext>
            </a:extLst>
          </p:cNvPr>
          <p:cNvSpPr txBox="1"/>
          <p:nvPr/>
        </p:nvSpPr>
        <p:spPr>
          <a:xfrm>
            <a:off x="11258548" y="6243638"/>
            <a:ext cx="4143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EE191D64-B265-A647-8DDD-1777B26646FF}" type="slidenum">
              <a:rPr lang="en-US" sz="1600" smtClean="0"/>
              <a:pPr algn="r"/>
              <a:t>5</a:t>
            </a:fld>
            <a:endParaRPr lang="en-US" sz="1600" dirty="0"/>
          </a:p>
        </p:txBody>
      </p:sp>
      <p:sp>
        <p:nvSpPr>
          <p:cNvPr id="5" name="Rectangular Callout 4">
            <a:extLst>
              <a:ext uri="{FF2B5EF4-FFF2-40B4-BE49-F238E27FC236}">
                <a16:creationId xmlns:a16="http://schemas.microsoft.com/office/drawing/2014/main" id="{BAF36AF8-6148-F644-822F-7D679DB05D16}"/>
              </a:ext>
            </a:extLst>
          </p:cNvPr>
          <p:cNvSpPr/>
          <p:nvPr/>
        </p:nvSpPr>
        <p:spPr>
          <a:xfrm rot="10647610">
            <a:off x="-472699" y="5538422"/>
            <a:ext cx="12991247" cy="1728159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7775 w 3452327"/>
              <a:gd name="connsiteY3" fmla="*/ 2082124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1 w 4372766"/>
              <a:gd name="connsiteY0" fmla="*/ 1 h 2837531"/>
              <a:gd name="connsiteX1" fmla="*/ 4372766 w 4372766"/>
              <a:gd name="connsiteY1" fmla="*/ 189970 h 2837531"/>
              <a:gd name="connsiteX2" fmla="*/ 4223477 w 4372766"/>
              <a:gd name="connsiteY2" fmla="*/ 2121407 h 2837531"/>
              <a:gd name="connsiteX3" fmla="*/ 2498214 w 4372766"/>
              <a:gd name="connsiteY3" fmla="*/ 2169457 h 2837531"/>
              <a:gd name="connsiteX4" fmla="*/ 1828629 w 4372766"/>
              <a:gd name="connsiteY4" fmla="*/ 2837531 h 2837531"/>
              <a:gd name="connsiteX5" fmla="*/ 1697990 w 4372766"/>
              <a:gd name="connsiteY5" fmla="*/ 2186721 h 2837531"/>
              <a:gd name="connsiteX6" fmla="*/ 1163035 w 4372766"/>
              <a:gd name="connsiteY6" fmla="*/ 2186721 h 2837531"/>
              <a:gd name="connsiteX7" fmla="*/ 1 w 4372766"/>
              <a:gd name="connsiteY7" fmla="*/ 1 h 2837531"/>
              <a:gd name="connsiteX0" fmla="*/ 1 w 4372766"/>
              <a:gd name="connsiteY0" fmla="*/ 1 h 2837531"/>
              <a:gd name="connsiteX1" fmla="*/ 4372766 w 4372766"/>
              <a:gd name="connsiteY1" fmla="*/ 189970 h 2837531"/>
              <a:gd name="connsiteX2" fmla="*/ 4223477 w 4372766"/>
              <a:gd name="connsiteY2" fmla="*/ 2121407 h 2837531"/>
              <a:gd name="connsiteX3" fmla="*/ 2498214 w 4372766"/>
              <a:gd name="connsiteY3" fmla="*/ 2169457 h 2837531"/>
              <a:gd name="connsiteX4" fmla="*/ 1828629 w 4372766"/>
              <a:gd name="connsiteY4" fmla="*/ 2837531 h 2837531"/>
              <a:gd name="connsiteX5" fmla="*/ 1697990 w 4372766"/>
              <a:gd name="connsiteY5" fmla="*/ 2186721 h 2837531"/>
              <a:gd name="connsiteX6" fmla="*/ 120213 w 4372766"/>
              <a:gd name="connsiteY6" fmla="*/ 2133294 h 2837531"/>
              <a:gd name="connsiteX7" fmla="*/ 1 w 4372766"/>
              <a:gd name="connsiteY7" fmla="*/ 1 h 2837531"/>
              <a:gd name="connsiteX0" fmla="*/ 1 w 17028357"/>
              <a:gd name="connsiteY0" fmla="*/ 1 h 2837531"/>
              <a:gd name="connsiteX1" fmla="*/ 4372766 w 17028357"/>
              <a:gd name="connsiteY1" fmla="*/ 189970 h 2837531"/>
              <a:gd name="connsiteX2" fmla="*/ 17028356 w 17028357"/>
              <a:gd name="connsiteY2" fmla="*/ 2576579 h 2837531"/>
              <a:gd name="connsiteX3" fmla="*/ 2498214 w 17028357"/>
              <a:gd name="connsiteY3" fmla="*/ 2169457 h 2837531"/>
              <a:gd name="connsiteX4" fmla="*/ 1828629 w 17028357"/>
              <a:gd name="connsiteY4" fmla="*/ 2837531 h 2837531"/>
              <a:gd name="connsiteX5" fmla="*/ 1697990 w 17028357"/>
              <a:gd name="connsiteY5" fmla="*/ 2186721 h 2837531"/>
              <a:gd name="connsiteX6" fmla="*/ 120213 w 17028357"/>
              <a:gd name="connsiteY6" fmla="*/ 2133294 h 2837531"/>
              <a:gd name="connsiteX7" fmla="*/ 1 w 17028357"/>
              <a:gd name="connsiteY7" fmla="*/ 1 h 2837531"/>
              <a:gd name="connsiteX0" fmla="*/ 1 w 17245521"/>
              <a:gd name="connsiteY0" fmla="*/ 1 h 2837531"/>
              <a:gd name="connsiteX1" fmla="*/ 17245521 w 17245521"/>
              <a:gd name="connsiteY1" fmla="*/ 889662 h 2837531"/>
              <a:gd name="connsiteX2" fmla="*/ 17028356 w 17245521"/>
              <a:gd name="connsiteY2" fmla="*/ 2576579 h 2837531"/>
              <a:gd name="connsiteX3" fmla="*/ 2498214 w 17245521"/>
              <a:gd name="connsiteY3" fmla="*/ 2169457 h 2837531"/>
              <a:gd name="connsiteX4" fmla="*/ 1828629 w 17245521"/>
              <a:gd name="connsiteY4" fmla="*/ 2837531 h 2837531"/>
              <a:gd name="connsiteX5" fmla="*/ 1697990 w 17245521"/>
              <a:gd name="connsiteY5" fmla="*/ 2186721 h 2837531"/>
              <a:gd name="connsiteX6" fmla="*/ 120213 w 17245521"/>
              <a:gd name="connsiteY6" fmla="*/ 2133294 h 2837531"/>
              <a:gd name="connsiteX7" fmla="*/ 1 w 17245521"/>
              <a:gd name="connsiteY7" fmla="*/ 1 h 2837531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2498213 w 17245520"/>
              <a:gd name="connsiteY3" fmla="*/ 2169456 h 2837530"/>
              <a:gd name="connsiteX4" fmla="*/ 1828628 w 17245520"/>
              <a:gd name="connsiteY4" fmla="*/ 2837530 h 2837530"/>
              <a:gd name="connsiteX5" fmla="*/ 1114356 w 17245520"/>
              <a:gd name="connsiteY5" fmla="*/ 1581930 h 2837530"/>
              <a:gd name="connsiteX6" fmla="*/ 120212 w 17245520"/>
              <a:gd name="connsiteY6" fmla="*/ 2133293 h 2837530"/>
              <a:gd name="connsiteX7" fmla="*/ 0 w 17245520"/>
              <a:gd name="connsiteY7" fmla="*/ 0 h 2837530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2498213 w 17245520"/>
              <a:gd name="connsiteY3" fmla="*/ 2169456 h 2837530"/>
              <a:gd name="connsiteX4" fmla="*/ 1828628 w 17245520"/>
              <a:gd name="connsiteY4" fmla="*/ 2837530 h 2837530"/>
              <a:gd name="connsiteX5" fmla="*/ 1114356 w 17245520"/>
              <a:gd name="connsiteY5" fmla="*/ 1581930 h 2837530"/>
              <a:gd name="connsiteX6" fmla="*/ 35103 w 17245520"/>
              <a:gd name="connsiteY6" fmla="*/ 1404081 h 2837530"/>
              <a:gd name="connsiteX7" fmla="*/ 0 w 17245520"/>
              <a:gd name="connsiteY7" fmla="*/ 0 h 2837530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1817320 w 17245520"/>
              <a:gd name="connsiteY3" fmla="*/ 1623788 h 2837530"/>
              <a:gd name="connsiteX4" fmla="*/ 1828628 w 17245520"/>
              <a:gd name="connsiteY4" fmla="*/ 2837530 h 2837530"/>
              <a:gd name="connsiteX5" fmla="*/ 1114356 w 17245520"/>
              <a:gd name="connsiteY5" fmla="*/ 1581930 h 2837530"/>
              <a:gd name="connsiteX6" fmla="*/ 35103 w 17245520"/>
              <a:gd name="connsiteY6" fmla="*/ 1404081 h 2837530"/>
              <a:gd name="connsiteX7" fmla="*/ 0 w 17245520"/>
              <a:gd name="connsiteY7" fmla="*/ 0 h 2837530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1817320 w 17245520"/>
              <a:gd name="connsiteY3" fmla="*/ 1623788 h 2837530"/>
              <a:gd name="connsiteX4" fmla="*/ 1828628 w 17245520"/>
              <a:gd name="connsiteY4" fmla="*/ 2837530 h 2837530"/>
              <a:gd name="connsiteX5" fmla="*/ 1084026 w 17245520"/>
              <a:gd name="connsiteY5" fmla="*/ 1388516 h 2837530"/>
              <a:gd name="connsiteX6" fmla="*/ 35103 w 17245520"/>
              <a:gd name="connsiteY6" fmla="*/ 1404081 h 2837530"/>
              <a:gd name="connsiteX7" fmla="*/ 0 w 17245520"/>
              <a:gd name="connsiteY7" fmla="*/ 0 h 2837530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1616459 w 17245520"/>
              <a:gd name="connsiteY3" fmla="*/ 1421877 h 2837530"/>
              <a:gd name="connsiteX4" fmla="*/ 1828628 w 17245520"/>
              <a:gd name="connsiteY4" fmla="*/ 2837530 h 2837530"/>
              <a:gd name="connsiteX5" fmla="*/ 1084026 w 17245520"/>
              <a:gd name="connsiteY5" fmla="*/ 1388516 h 2837530"/>
              <a:gd name="connsiteX6" fmla="*/ 35103 w 17245520"/>
              <a:gd name="connsiteY6" fmla="*/ 1404081 h 2837530"/>
              <a:gd name="connsiteX7" fmla="*/ 0 w 17245520"/>
              <a:gd name="connsiteY7" fmla="*/ 0 h 2837530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1616459 w 17245520"/>
              <a:gd name="connsiteY3" fmla="*/ 1421877 h 2837530"/>
              <a:gd name="connsiteX4" fmla="*/ 1828628 w 17245520"/>
              <a:gd name="connsiteY4" fmla="*/ 2837530 h 2837530"/>
              <a:gd name="connsiteX5" fmla="*/ 1084026 w 17245520"/>
              <a:gd name="connsiteY5" fmla="*/ 1388516 h 2837530"/>
              <a:gd name="connsiteX6" fmla="*/ 2251 w 17245520"/>
              <a:gd name="connsiteY6" fmla="*/ 1274507 h 2837530"/>
              <a:gd name="connsiteX7" fmla="*/ 0 w 17245520"/>
              <a:gd name="connsiteY7" fmla="*/ 0 h 2837530"/>
              <a:gd name="connsiteX0" fmla="*/ 0 w 17245520"/>
              <a:gd name="connsiteY0" fmla="*/ 0 h 2576579"/>
              <a:gd name="connsiteX1" fmla="*/ 17245520 w 17245520"/>
              <a:gd name="connsiteY1" fmla="*/ 889661 h 2576579"/>
              <a:gd name="connsiteX2" fmla="*/ 17028355 w 17245520"/>
              <a:gd name="connsiteY2" fmla="*/ 2576578 h 2576579"/>
              <a:gd name="connsiteX3" fmla="*/ 1616459 w 17245520"/>
              <a:gd name="connsiteY3" fmla="*/ 1421877 h 2576579"/>
              <a:gd name="connsiteX4" fmla="*/ 1139716 w 17245520"/>
              <a:gd name="connsiteY4" fmla="*/ 2014267 h 2576579"/>
              <a:gd name="connsiteX5" fmla="*/ 1084026 w 17245520"/>
              <a:gd name="connsiteY5" fmla="*/ 1388516 h 2576579"/>
              <a:gd name="connsiteX6" fmla="*/ 2251 w 17245520"/>
              <a:gd name="connsiteY6" fmla="*/ 1274507 h 2576579"/>
              <a:gd name="connsiteX7" fmla="*/ 0 w 17245520"/>
              <a:gd name="connsiteY7" fmla="*/ 0 h 2576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245520" h="2576579">
                <a:moveTo>
                  <a:pt x="0" y="0"/>
                </a:moveTo>
                <a:lnTo>
                  <a:pt x="17245520" y="889661"/>
                </a:lnTo>
                <a:lnTo>
                  <a:pt x="17028355" y="2576578"/>
                </a:lnTo>
                <a:lnTo>
                  <a:pt x="1616459" y="1421877"/>
                </a:lnTo>
                <a:lnTo>
                  <a:pt x="1139716" y="2014267"/>
                </a:lnTo>
                <a:lnTo>
                  <a:pt x="1084026" y="1388516"/>
                </a:lnTo>
                <a:lnTo>
                  <a:pt x="2251" y="1274507"/>
                </a:lnTo>
                <a:cubicBezTo>
                  <a:pt x="1501" y="849671"/>
                  <a:pt x="750" y="424836"/>
                  <a:pt x="0" y="0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CE09EA6-ECFB-784D-9B33-B5508F7F6B65}"/>
              </a:ext>
            </a:extLst>
          </p:cNvPr>
          <p:cNvSpPr txBox="1"/>
          <p:nvPr/>
        </p:nvSpPr>
        <p:spPr>
          <a:xfrm>
            <a:off x="3823164" y="6209320"/>
            <a:ext cx="45456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cs typeface="Arial" panose="020B0604020202020204" pitchFamily="34" charset="0"/>
              </a:rPr>
              <a:t>Anti-Bullying Week </a:t>
            </a:r>
            <a:r>
              <a:rPr lang="en-US" sz="1600" b="1" dirty="0">
                <a:cs typeface="Arial" panose="020B0604020202020204" pitchFamily="34" charset="0"/>
              </a:rPr>
              <a:t>2021 – One Kind Word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E9C1C11-BE8F-BD4E-9DA0-24FFA5383BC0}"/>
              </a:ext>
            </a:extLst>
          </p:cNvPr>
          <p:cNvSpPr txBox="1"/>
          <p:nvPr/>
        </p:nvSpPr>
        <p:spPr>
          <a:xfrm>
            <a:off x="2161341" y="276830"/>
            <a:ext cx="77684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FF0048"/>
                </a:solidFill>
                <a:cs typeface="Arial" panose="020B0604020202020204" pitchFamily="34" charset="0"/>
              </a:rPr>
              <a:t>Who can help us in our school?</a:t>
            </a:r>
          </a:p>
        </p:txBody>
      </p:sp>
      <p:sp>
        <p:nvSpPr>
          <p:cNvPr id="35" name="Rectangular Callout 4">
            <a:extLst>
              <a:ext uri="{FF2B5EF4-FFF2-40B4-BE49-F238E27FC236}">
                <a16:creationId xmlns:a16="http://schemas.microsoft.com/office/drawing/2014/main" id="{28387DA1-F9EE-9C49-8AD7-5919F5135588}"/>
              </a:ext>
            </a:extLst>
          </p:cNvPr>
          <p:cNvSpPr/>
          <p:nvPr/>
        </p:nvSpPr>
        <p:spPr>
          <a:xfrm>
            <a:off x="666155" y="1381615"/>
            <a:ext cx="3091866" cy="3813556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7775 w 3452327"/>
              <a:gd name="connsiteY3" fmla="*/ 2082124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577775 w 3452327"/>
              <a:gd name="connsiteY3" fmla="*/ 2082124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25363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02189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365424"/>
              <a:gd name="connsiteY0" fmla="*/ 0 h 2420814"/>
              <a:gd name="connsiteX1" fmla="*/ 3365424 w 3365424"/>
              <a:gd name="connsiteY1" fmla="*/ 73115 h 2420814"/>
              <a:gd name="connsiteX2" fmla="*/ 3216135 w 3365424"/>
              <a:gd name="connsiteY2" fmla="*/ 2004552 h 2420814"/>
              <a:gd name="connsiteX3" fmla="*/ 934990 w 3365424"/>
              <a:gd name="connsiteY3" fmla="*/ 2067979 h 2420814"/>
              <a:gd name="connsiteX4" fmla="*/ 789918 w 3365424"/>
              <a:gd name="connsiteY4" fmla="*/ 2420814 h 2420814"/>
              <a:gd name="connsiteX5" fmla="*/ 690648 w 3365424"/>
              <a:gd name="connsiteY5" fmla="*/ 2069866 h 2420814"/>
              <a:gd name="connsiteX6" fmla="*/ 155693 w 3365424"/>
              <a:gd name="connsiteY6" fmla="*/ 2069866 h 2420814"/>
              <a:gd name="connsiteX7" fmla="*/ 0 w 3365424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216135 w 3300247"/>
              <a:gd name="connsiteY2" fmla="*/ 2004552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379247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72684 w 3300247"/>
              <a:gd name="connsiteY2" fmla="*/ 2034074 h 2524141"/>
              <a:gd name="connsiteX3" fmla="*/ 934990 w 3300247"/>
              <a:gd name="connsiteY3" fmla="*/ 2067979 h 2524141"/>
              <a:gd name="connsiteX4" fmla="*/ 500243 w 3300247"/>
              <a:gd name="connsiteY4" fmla="*/ 2524141 h 2524141"/>
              <a:gd name="connsiteX5" fmla="*/ 379247 w 3300247"/>
              <a:gd name="connsiteY5" fmla="*/ 2069866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72684 w 3300247"/>
              <a:gd name="connsiteY2" fmla="*/ 2034074 h 2524141"/>
              <a:gd name="connsiteX3" fmla="*/ 580138 w 3300247"/>
              <a:gd name="connsiteY3" fmla="*/ 2067980 h 2524141"/>
              <a:gd name="connsiteX4" fmla="*/ 500243 w 3300247"/>
              <a:gd name="connsiteY4" fmla="*/ 2524141 h 2524141"/>
              <a:gd name="connsiteX5" fmla="*/ 379247 w 3300247"/>
              <a:gd name="connsiteY5" fmla="*/ 2069866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  <a:gd name="connsiteX0" fmla="*/ 0 w 3300247"/>
              <a:gd name="connsiteY0" fmla="*/ 0 h 2243016"/>
              <a:gd name="connsiteX1" fmla="*/ 3300247 w 3300247"/>
              <a:gd name="connsiteY1" fmla="*/ 117397 h 2243016"/>
              <a:gd name="connsiteX2" fmla="*/ 3172684 w 3300247"/>
              <a:gd name="connsiteY2" fmla="*/ 2034074 h 2243016"/>
              <a:gd name="connsiteX3" fmla="*/ 580138 w 3300247"/>
              <a:gd name="connsiteY3" fmla="*/ 2067980 h 2243016"/>
              <a:gd name="connsiteX4" fmla="*/ 443366 w 3300247"/>
              <a:gd name="connsiteY4" fmla="*/ 2243016 h 2243016"/>
              <a:gd name="connsiteX5" fmla="*/ 379247 w 3300247"/>
              <a:gd name="connsiteY5" fmla="*/ 2069866 h 2243016"/>
              <a:gd name="connsiteX6" fmla="*/ 155693 w 3300247"/>
              <a:gd name="connsiteY6" fmla="*/ 2069866 h 2243016"/>
              <a:gd name="connsiteX7" fmla="*/ 0 w 3300247"/>
              <a:gd name="connsiteY7" fmla="*/ 0 h 2243016"/>
              <a:gd name="connsiteX0" fmla="*/ 0 w 3188077"/>
              <a:gd name="connsiteY0" fmla="*/ 0 h 2243016"/>
              <a:gd name="connsiteX1" fmla="*/ 3188077 w 3188077"/>
              <a:gd name="connsiteY1" fmla="*/ 45415 h 2243016"/>
              <a:gd name="connsiteX2" fmla="*/ 3172684 w 3188077"/>
              <a:gd name="connsiteY2" fmla="*/ 2034074 h 2243016"/>
              <a:gd name="connsiteX3" fmla="*/ 580138 w 3188077"/>
              <a:gd name="connsiteY3" fmla="*/ 2067980 h 2243016"/>
              <a:gd name="connsiteX4" fmla="*/ 443366 w 3188077"/>
              <a:gd name="connsiteY4" fmla="*/ 2243016 h 2243016"/>
              <a:gd name="connsiteX5" fmla="*/ 379247 w 3188077"/>
              <a:gd name="connsiteY5" fmla="*/ 2069866 h 2243016"/>
              <a:gd name="connsiteX6" fmla="*/ 155693 w 3188077"/>
              <a:gd name="connsiteY6" fmla="*/ 2069866 h 2243016"/>
              <a:gd name="connsiteX7" fmla="*/ 0 w 3188077"/>
              <a:gd name="connsiteY7" fmla="*/ 0 h 2243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88077" h="2243016">
                <a:moveTo>
                  <a:pt x="0" y="0"/>
                </a:moveTo>
                <a:lnTo>
                  <a:pt x="3188077" y="45415"/>
                </a:lnTo>
                <a:lnTo>
                  <a:pt x="3172684" y="2034074"/>
                </a:lnTo>
                <a:lnTo>
                  <a:pt x="580138" y="2067980"/>
                </a:lnTo>
                <a:lnTo>
                  <a:pt x="443366" y="2243016"/>
                </a:lnTo>
                <a:lnTo>
                  <a:pt x="379247" y="2069866"/>
                </a:lnTo>
                <a:lnTo>
                  <a:pt x="155693" y="2069866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F04D8DD-D3A5-2442-88F0-12117DD0B1D1}"/>
              </a:ext>
            </a:extLst>
          </p:cNvPr>
          <p:cNvSpPr txBox="1"/>
          <p:nvPr/>
        </p:nvSpPr>
        <p:spPr>
          <a:xfrm>
            <a:off x="1282762" y="4978327"/>
            <a:ext cx="2415262" cy="4393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48"/>
                </a:solidFill>
                <a:cs typeface="Arial" panose="020B0604020202020204" pitchFamily="34" charset="0"/>
              </a:rPr>
              <a:t>Staff Name here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F4B74F5-D5AA-5E4D-9E13-D58C5553BECB}"/>
              </a:ext>
            </a:extLst>
          </p:cNvPr>
          <p:cNvGrpSpPr/>
          <p:nvPr/>
        </p:nvGrpSpPr>
        <p:grpSpPr>
          <a:xfrm>
            <a:off x="666155" y="4782740"/>
            <a:ext cx="601884" cy="796213"/>
            <a:chOff x="9991088" y="1389146"/>
            <a:chExt cx="833161" cy="1127502"/>
          </a:xfrm>
        </p:grpSpPr>
        <p:sp>
          <p:nvSpPr>
            <p:cNvPr id="22" name="Rectangular Callout 4">
              <a:extLst>
                <a:ext uri="{FF2B5EF4-FFF2-40B4-BE49-F238E27FC236}">
                  <a16:creationId xmlns:a16="http://schemas.microsoft.com/office/drawing/2014/main" id="{3300203A-3A59-1D4D-B6A4-3333639880CD}"/>
                </a:ext>
              </a:extLst>
            </p:cNvPr>
            <p:cNvSpPr/>
            <p:nvPr/>
          </p:nvSpPr>
          <p:spPr>
            <a:xfrm rot="21391109" flipH="1">
              <a:off x="9991088" y="1389146"/>
              <a:ext cx="833161" cy="1127502"/>
            </a:xfrm>
            <a:custGeom>
              <a:avLst/>
              <a:gdLst>
                <a:gd name="connsiteX0" fmla="*/ 0 w 3209731"/>
                <a:gd name="connsiteY0" fmla="*/ 0 h 1996751"/>
                <a:gd name="connsiteX1" fmla="*/ 534955 w 3209731"/>
                <a:gd name="connsiteY1" fmla="*/ 0 h 1996751"/>
                <a:gd name="connsiteX2" fmla="*/ 534955 w 3209731"/>
                <a:gd name="connsiteY2" fmla="*/ 0 h 1996751"/>
                <a:gd name="connsiteX3" fmla="*/ 1337388 w 3209731"/>
                <a:gd name="connsiteY3" fmla="*/ 0 h 1996751"/>
                <a:gd name="connsiteX4" fmla="*/ 3209731 w 3209731"/>
                <a:gd name="connsiteY4" fmla="*/ 0 h 1996751"/>
                <a:gd name="connsiteX5" fmla="*/ 3209731 w 3209731"/>
                <a:gd name="connsiteY5" fmla="*/ 1164771 h 1996751"/>
                <a:gd name="connsiteX6" fmla="*/ 3209731 w 3209731"/>
                <a:gd name="connsiteY6" fmla="*/ 1164771 h 1996751"/>
                <a:gd name="connsiteX7" fmla="*/ 3209731 w 3209731"/>
                <a:gd name="connsiteY7" fmla="*/ 1663959 h 1996751"/>
                <a:gd name="connsiteX8" fmla="*/ 3209731 w 3209731"/>
                <a:gd name="connsiteY8" fmla="*/ 1996751 h 1996751"/>
                <a:gd name="connsiteX9" fmla="*/ 1337388 w 3209731"/>
                <a:gd name="connsiteY9" fmla="*/ 1996751 h 1996751"/>
                <a:gd name="connsiteX10" fmla="*/ 936182 w 3209731"/>
                <a:gd name="connsiteY10" fmla="*/ 2246345 h 1996751"/>
                <a:gd name="connsiteX11" fmla="*/ 534955 w 3209731"/>
                <a:gd name="connsiteY11" fmla="*/ 1996751 h 1996751"/>
                <a:gd name="connsiteX12" fmla="*/ 0 w 3209731"/>
                <a:gd name="connsiteY12" fmla="*/ 1996751 h 1996751"/>
                <a:gd name="connsiteX13" fmla="*/ 0 w 3209731"/>
                <a:gd name="connsiteY13" fmla="*/ 1663959 h 1996751"/>
                <a:gd name="connsiteX14" fmla="*/ 0 w 3209731"/>
                <a:gd name="connsiteY14" fmla="*/ 1164771 h 1996751"/>
                <a:gd name="connsiteX15" fmla="*/ 0 w 3209731"/>
                <a:gd name="connsiteY15" fmla="*/ 1164771 h 1996751"/>
                <a:gd name="connsiteX16" fmla="*/ 0 w 3209731"/>
                <a:gd name="connsiteY16" fmla="*/ 0 h 1996751"/>
                <a:gd name="connsiteX0" fmla="*/ 0 w 3405674"/>
                <a:gd name="connsiteY0" fmla="*/ 0 h 2246345"/>
                <a:gd name="connsiteX1" fmla="*/ 534955 w 3405674"/>
                <a:gd name="connsiteY1" fmla="*/ 0 h 2246345"/>
                <a:gd name="connsiteX2" fmla="*/ 534955 w 3405674"/>
                <a:gd name="connsiteY2" fmla="*/ 0 h 2246345"/>
                <a:gd name="connsiteX3" fmla="*/ 1337388 w 3405674"/>
                <a:gd name="connsiteY3" fmla="*/ 0 h 2246345"/>
                <a:gd name="connsiteX4" fmla="*/ 3209731 w 3405674"/>
                <a:gd name="connsiteY4" fmla="*/ 0 h 2246345"/>
                <a:gd name="connsiteX5" fmla="*/ 3209731 w 3405674"/>
                <a:gd name="connsiteY5" fmla="*/ 1164771 h 2246345"/>
                <a:gd name="connsiteX6" fmla="*/ 3209731 w 3405674"/>
                <a:gd name="connsiteY6" fmla="*/ 1164771 h 2246345"/>
                <a:gd name="connsiteX7" fmla="*/ 3405674 w 3405674"/>
                <a:gd name="connsiteY7" fmla="*/ 1617306 h 2246345"/>
                <a:gd name="connsiteX8" fmla="*/ 3209731 w 3405674"/>
                <a:gd name="connsiteY8" fmla="*/ 1996751 h 2246345"/>
                <a:gd name="connsiteX9" fmla="*/ 1337388 w 3405674"/>
                <a:gd name="connsiteY9" fmla="*/ 1996751 h 2246345"/>
                <a:gd name="connsiteX10" fmla="*/ 936182 w 3405674"/>
                <a:gd name="connsiteY10" fmla="*/ 2246345 h 2246345"/>
                <a:gd name="connsiteX11" fmla="*/ 534955 w 3405674"/>
                <a:gd name="connsiteY11" fmla="*/ 1996751 h 2246345"/>
                <a:gd name="connsiteX12" fmla="*/ 0 w 3405674"/>
                <a:gd name="connsiteY12" fmla="*/ 1996751 h 2246345"/>
                <a:gd name="connsiteX13" fmla="*/ 0 w 3405674"/>
                <a:gd name="connsiteY13" fmla="*/ 1663959 h 2246345"/>
                <a:gd name="connsiteX14" fmla="*/ 0 w 3405674"/>
                <a:gd name="connsiteY14" fmla="*/ 1164771 h 2246345"/>
                <a:gd name="connsiteX15" fmla="*/ 0 w 3405674"/>
                <a:gd name="connsiteY15" fmla="*/ 1164771 h 2246345"/>
                <a:gd name="connsiteX16" fmla="*/ 0 w 3405674"/>
                <a:gd name="connsiteY16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164771 h 2246345"/>
                <a:gd name="connsiteX7" fmla="*/ 3209731 w 3209731"/>
                <a:gd name="connsiteY7" fmla="*/ 1996751 h 2246345"/>
                <a:gd name="connsiteX8" fmla="*/ 1337388 w 3209731"/>
                <a:gd name="connsiteY8" fmla="*/ 1996751 h 2246345"/>
                <a:gd name="connsiteX9" fmla="*/ 936182 w 3209731"/>
                <a:gd name="connsiteY9" fmla="*/ 2246345 h 2246345"/>
                <a:gd name="connsiteX10" fmla="*/ 534955 w 3209731"/>
                <a:gd name="connsiteY10" fmla="*/ 1996751 h 2246345"/>
                <a:gd name="connsiteX11" fmla="*/ 0 w 3209731"/>
                <a:gd name="connsiteY11" fmla="*/ 1996751 h 2246345"/>
                <a:gd name="connsiteX12" fmla="*/ 0 w 3209731"/>
                <a:gd name="connsiteY12" fmla="*/ 1663959 h 2246345"/>
                <a:gd name="connsiteX13" fmla="*/ 0 w 3209731"/>
                <a:gd name="connsiteY13" fmla="*/ 1164771 h 2246345"/>
                <a:gd name="connsiteX14" fmla="*/ 0 w 3209731"/>
                <a:gd name="connsiteY14" fmla="*/ 1164771 h 2246345"/>
                <a:gd name="connsiteX15" fmla="*/ 0 w 3209731"/>
                <a:gd name="connsiteY15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1164771 h 2246345"/>
                <a:gd name="connsiteX14" fmla="*/ 0 w 3209731"/>
                <a:gd name="connsiteY14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164771 h 2246345"/>
                <a:gd name="connsiteX12" fmla="*/ 0 w 3209731"/>
                <a:gd name="connsiteY12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1337388 w 3209731"/>
                <a:gd name="connsiteY2" fmla="*/ 0 h 2246345"/>
                <a:gd name="connsiteX3" fmla="*/ 3209731 w 3209731"/>
                <a:gd name="connsiteY3" fmla="*/ 0 h 2246345"/>
                <a:gd name="connsiteX4" fmla="*/ 3209731 w 3209731"/>
                <a:gd name="connsiteY4" fmla="*/ 1164771 h 2246345"/>
                <a:gd name="connsiteX5" fmla="*/ 3209731 w 3209731"/>
                <a:gd name="connsiteY5" fmla="*/ 1996751 h 2246345"/>
                <a:gd name="connsiteX6" fmla="*/ 1337388 w 3209731"/>
                <a:gd name="connsiteY6" fmla="*/ 1996751 h 2246345"/>
                <a:gd name="connsiteX7" fmla="*/ 936182 w 3209731"/>
                <a:gd name="connsiteY7" fmla="*/ 2246345 h 2246345"/>
                <a:gd name="connsiteX8" fmla="*/ 534955 w 3209731"/>
                <a:gd name="connsiteY8" fmla="*/ 1996751 h 2246345"/>
                <a:gd name="connsiteX9" fmla="*/ 0 w 3209731"/>
                <a:gd name="connsiteY9" fmla="*/ 1996751 h 2246345"/>
                <a:gd name="connsiteX10" fmla="*/ 0 w 3209731"/>
                <a:gd name="connsiteY10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3209731 w 3209731"/>
                <a:gd name="connsiteY2" fmla="*/ 0 h 2246345"/>
                <a:gd name="connsiteX3" fmla="*/ 3209731 w 3209731"/>
                <a:gd name="connsiteY3" fmla="*/ 1164771 h 2246345"/>
                <a:gd name="connsiteX4" fmla="*/ 3209731 w 3209731"/>
                <a:gd name="connsiteY4" fmla="*/ 1996751 h 2246345"/>
                <a:gd name="connsiteX5" fmla="*/ 1337388 w 3209731"/>
                <a:gd name="connsiteY5" fmla="*/ 1996751 h 2246345"/>
                <a:gd name="connsiteX6" fmla="*/ 936182 w 3209731"/>
                <a:gd name="connsiteY6" fmla="*/ 2246345 h 2246345"/>
                <a:gd name="connsiteX7" fmla="*/ 534955 w 3209731"/>
                <a:gd name="connsiteY7" fmla="*/ 1996751 h 2246345"/>
                <a:gd name="connsiteX8" fmla="*/ 0 w 3209731"/>
                <a:gd name="connsiteY8" fmla="*/ 1996751 h 2246345"/>
                <a:gd name="connsiteX9" fmla="*/ 0 w 3209731"/>
                <a:gd name="connsiteY9" fmla="*/ 0 h 2246345"/>
                <a:gd name="connsiteX0" fmla="*/ 0 w 3209731"/>
                <a:gd name="connsiteY0" fmla="*/ 0 h 2246345"/>
                <a:gd name="connsiteX1" fmla="*/ 3209731 w 3209731"/>
                <a:gd name="connsiteY1" fmla="*/ 0 h 2246345"/>
                <a:gd name="connsiteX2" fmla="*/ 3209731 w 3209731"/>
                <a:gd name="connsiteY2" fmla="*/ 1164771 h 2246345"/>
                <a:gd name="connsiteX3" fmla="*/ 3209731 w 3209731"/>
                <a:gd name="connsiteY3" fmla="*/ 1996751 h 2246345"/>
                <a:gd name="connsiteX4" fmla="*/ 1337388 w 3209731"/>
                <a:gd name="connsiteY4" fmla="*/ 1996751 h 2246345"/>
                <a:gd name="connsiteX5" fmla="*/ 936182 w 3209731"/>
                <a:gd name="connsiteY5" fmla="*/ 2246345 h 2246345"/>
                <a:gd name="connsiteX6" fmla="*/ 534955 w 3209731"/>
                <a:gd name="connsiteY6" fmla="*/ 1996751 h 2246345"/>
                <a:gd name="connsiteX7" fmla="*/ 0 w 3209731"/>
                <a:gd name="connsiteY7" fmla="*/ 1996751 h 2246345"/>
                <a:gd name="connsiteX8" fmla="*/ 0 w 3209731"/>
                <a:gd name="connsiteY8" fmla="*/ 0 h 2246345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1267408 h 2348982"/>
                <a:gd name="connsiteX3" fmla="*/ 3452327 w 3452327"/>
                <a:gd name="connsiteY3" fmla="*/ 2099388 h 2348982"/>
                <a:gd name="connsiteX4" fmla="*/ 1579984 w 3452327"/>
                <a:gd name="connsiteY4" fmla="*/ 2099388 h 2348982"/>
                <a:gd name="connsiteX5" fmla="*/ 1178778 w 3452327"/>
                <a:gd name="connsiteY5" fmla="*/ 2348982 h 2348982"/>
                <a:gd name="connsiteX6" fmla="*/ 777551 w 3452327"/>
                <a:gd name="connsiteY6" fmla="*/ 2099388 h 2348982"/>
                <a:gd name="connsiteX7" fmla="*/ 242596 w 3452327"/>
                <a:gd name="connsiteY7" fmla="*/ 2099388 h 2348982"/>
                <a:gd name="connsiteX8" fmla="*/ 0 w 3452327"/>
                <a:gd name="connsiteY8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2099388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303038 w 3452327"/>
                <a:gd name="connsiteY2" fmla="*/ 2034074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9984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197429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7775 w 3452327"/>
                <a:gd name="connsiteY3" fmla="*/ 2082124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303038"/>
                <a:gd name="connsiteY0" fmla="*/ 0 h 2750198"/>
                <a:gd name="connsiteX1" fmla="*/ 2821543 w 3303038"/>
                <a:gd name="connsiteY1" fmla="*/ 95576 h 2750198"/>
                <a:gd name="connsiteX2" fmla="*/ 3303038 w 3303038"/>
                <a:gd name="connsiteY2" fmla="*/ 2034074 h 2750198"/>
                <a:gd name="connsiteX3" fmla="*/ 1577775 w 3303038"/>
                <a:gd name="connsiteY3" fmla="*/ 2082124 h 2750198"/>
                <a:gd name="connsiteX4" fmla="*/ 908190 w 3303038"/>
                <a:gd name="connsiteY4" fmla="*/ 2750198 h 2750198"/>
                <a:gd name="connsiteX5" fmla="*/ 777551 w 3303038"/>
                <a:gd name="connsiteY5" fmla="*/ 2099388 h 2750198"/>
                <a:gd name="connsiteX6" fmla="*/ 242596 w 3303038"/>
                <a:gd name="connsiteY6" fmla="*/ 2099388 h 2750198"/>
                <a:gd name="connsiteX7" fmla="*/ 0 w 3303038"/>
                <a:gd name="connsiteY7" fmla="*/ 0 h 2750198"/>
                <a:gd name="connsiteX0" fmla="*/ 0 w 2821542"/>
                <a:gd name="connsiteY0" fmla="*/ 0 h 2750198"/>
                <a:gd name="connsiteX1" fmla="*/ 2821543 w 2821542"/>
                <a:gd name="connsiteY1" fmla="*/ 95576 h 2750198"/>
                <a:gd name="connsiteX2" fmla="*/ 2678129 w 2821542"/>
                <a:gd name="connsiteY2" fmla="*/ 2094550 h 2750198"/>
                <a:gd name="connsiteX3" fmla="*/ 1577775 w 2821542"/>
                <a:gd name="connsiteY3" fmla="*/ 2082124 h 2750198"/>
                <a:gd name="connsiteX4" fmla="*/ 908190 w 2821542"/>
                <a:gd name="connsiteY4" fmla="*/ 2750198 h 2750198"/>
                <a:gd name="connsiteX5" fmla="*/ 777551 w 2821542"/>
                <a:gd name="connsiteY5" fmla="*/ 2099388 h 2750198"/>
                <a:gd name="connsiteX6" fmla="*/ 242596 w 2821542"/>
                <a:gd name="connsiteY6" fmla="*/ 2099388 h 2750198"/>
                <a:gd name="connsiteX7" fmla="*/ 0 w 2821542"/>
                <a:gd name="connsiteY7" fmla="*/ 0 h 2750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21542" h="2750198">
                  <a:moveTo>
                    <a:pt x="0" y="0"/>
                  </a:moveTo>
                  <a:lnTo>
                    <a:pt x="2821543" y="95576"/>
                  </a:lnTo>
                  <a:lnTo>
                    <a:pt x="2678129" y="2094550"/>
                  </a:lnTo>
                  <a:lnTo>
                    <a:pt x="1577775" y="2082124"/>
                  </a:lnTo>
                  <a:lnTo>
                    <a:pt x="908190" y="2750198"/>
                  </a:lnTo>
                  <a:lnTo>
                    <a:pt x="777551" y="2099388"/>
                  </a:lnTo>
                  <a:lnTo>
                    <a:pt x="242596" y="20993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C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F1A2B7C-0142-CE44-9D27-B02BDF2FFFE3}"/>
                </a:ext>
              </a:extLst>
            </p:cNvPr>
            <p:cNvSpPr txBox="1"/>
            <p:nvPr/>
          </p:nvSpPr>
          <p:spPr>
            <a:xfrm>
              <a:off x="10036264" y="1413881"/>
              <a:ext cx="712134" cy="6904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>
                  <a:cs typeface="Arial" panose="020B0604020202020204" pitchFamily="34" charset="0"/>
                </a:rPr>
                <a:t>1</a:t>
              </a:r>
              <a:endParaRPr lang="en-US" sz="3200" b="1" dirty="0">
                <a:solidFill>
                  <a:srgbClr val="FF0048"/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4754F786-4994-E14D-8C56-4B873B7045CF}"/>
              </a:ext>
            </a:extLst>
          </p:cNvPr>
          <p:cNvSpPr/>
          <p:nvPr/>
        </p:nvSpPr>
        <p:spPr>
          <a:xfrm>
            <a:off x="984008" y="1658651"/>
            <a:ext cx="2583639" cy="296964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ular Callout 4">
            <a:extLst>
              <a:ext uri="{FF2B5EF4-FFF2-40B4-BE49-F238E27FC236}">
                <a16:creationId xmlns:a16="http://schemas.microsoft.com/office/drawing/2014/main" id="{E1DC17C0-BF4B-7C41-B5DF-1A7B4DEB74B6}"/>
              </a:ext>
            </a:extLst>
          </p:cNvPr>
          <p:cNvSpPr/>
          <p:nvPr/>
        </p:nvSpPr>
        <p:spPr>
          <a:xfrm>
            <a:off x="4364838" y="1381615"/>
            <a:ext cx="3091866" cy="3813556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7775 w 3452327"/>
              <a:gd name="connsiteY3" fmla="*/ 2082124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577775 w 3452327"/>
              <a:gd name="connsiteY3" fmla="*/ 2082124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25363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02189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365424"/>
              <a:gd name="connsiteY0" fmla="*/ 0 h 2420814"/>
              <a:gd name="connsiteX1" fmla="*/ 3365424 w 3365424"/>
              <a:gd name="connsiteY1" fmla="*/ 73115 h 2420814"/>
              <a:gd name="connsiteX2" fmla="*/ 3216135 w 3365424"/>
              <a:gd name="connsiteY2" fmla="*/ 2004552 h 2420814"/>
              <a:gd name="connsiteX3" fmla="*/ 934990 w 3365424"/>
              <a:gd name="connsiteY3" fmla="*/ 2067979 h 2420814"/>
              <a:gd name="connsiteX4" fmla="*/ 789918 w 3365424"/>
              <a:gd name="connsiteY4" fmla="*/ 2420814 h 2420814"/>
              <a:gd name="connsiteX5" fmla="*/ 690648 w 3365424"/>
              <a:gd name="connsiteY5" fmla="*/ 2069866 h 2420814"/>
              <a:gd name="connsiteX6" fmla="*/ 155693 w 3365424"/>
              <a:gd name="connsiteY6" fmla="*/ 2069866 h 2420814"/>
              <a:gd name="connsiteX7" fmla="*/ 0 w 3365424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216135 w 3300247"/>
              <a:gd name="connsiteY2" fmla="*/ 2004552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379247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72684 w 3300247"/>
              <a:gd name="connsiteY2" fmla="*/ 2034074 h 2524141"/>
              <a:gd name="connsiteX3" fmla="*/ 934990 w 3300247"/>
              <a:gd name="connsiteY3" fmla="*/ 2067979 h 2524141"/>
              <a:gd name="connsiteX4" fmla="*/ 500243 w 3300247"/>
              <a:gd name="connsiteY4" fmla="*/ 2524141 h 2524141"/>
              <a:gd name="connsiteX5" fmla="*/ 379247 w 3300247"/>
              <a:gd name="connsiteY5" fmla="*/ 2069866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72684 w 3300247"/>
              <a:gd name="connsiteY2" fmla="*/ 2034074 h 2524141"/>
              <a:gd name="connsiteX3" fmla="*/ 580138 w 3300247"/>
              <a:gd name="connsiteY3" fmla="*/ 2067980 h 2524141"/>
              <a:gd name="connsiteX4" fmla="*/ 500243 w 3300247"/>
              <a:gd name="connsiteY4" fmla="*/ 2524141 h 2524141"/>
              <a:gd name="connsiteX5" fmla="*/ 379247 w 3300247"/>
              <a:gd name="connsiteY5" fmla="*/ 2069866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  <a:gd name="connsiteX0" fmla="*/ 0 w 3300247"/>
              <a:gd name="connsiteY0" fmla="*/ 0 h 2243016"/>
              <a:gd name="connsiteX1" fmla="*/ 3300247 w 3300247"/>
              <a:gd name="connsiteY1" fmla="*/ 117397 h 2243016"/>
              <a:gd name="connsiteX2" fmla="*/ 3172684 w 3300247"/>
              <a:gd name="connsiteY2" fmla="*/ 2034074 h 2243016"/>
              <a:gd name="connsiteX3" fmla="*/ 580138 w 3300247"/>
              <a:gd name="connsiteY3" fmla="*/ 2067980 h 2243016"/>
              <a:gd name="connsiteX4" fmla="*/ 443366 w 3300247"/>
              <a:gd name="connsiteY4" fmla="*/ 2243016 h 2243016"/>
              <a:gd name="connsiteX5" fmla="*/ 379247 w 3300247"/>
              <a:gd name="connsiteY5" fmla="*/ 2069866 h 2243016"/>
              <a:gd name="connsiteX6" fmla="*/ 155693 w 3300247"/>
              <a:gd name="connsiteY6" fmla="*/ 2069866 h 2243016"/>
              <a:gd name="connsiteX7" fmla="*/ 0 w 3300247"/>
              <a:gd name="connsiteY7" fmla="*/ 0 h 2243016"/>
              <a:gd name="connsiteX0" fmla="*/ 0 w 3188077"/>
              <a:gd name="connsiteY0" fmla="*/ 0 h 2243016"/>
              <a:gd name="connsiteX1" fmla="*/ 3188077 w 3188077"/>
              <a:gd name="connsiteY1" fmla="*/ 45415 h 2243016"/>
              <a:gd name="connsiteX2" fmla="*/ 3172684 w 3188077"/>
              <a:gd name="connsiteY2" fmla="*/ 2034074 h 2243016"/>
              <a:gd name="connsiteX3" fmla="*/ 580138 w 3188077"/>
              <a:gd name="connsiteY3" fmla="*/ 2067980 h 2243016"/>
              <a:gd name="connsiteX4" fmla="*/ 443366 w 3188077"/>
              <a:gd name="connsiteY4" fmla="*/ 2243016 h 2243016"/>
              <a:gd name="connsiteX5" fmla="*/ 379247 w 3188077"/>
              <a:gd name="connsiteY5" fmla="*/ 2069866 h 2243016"/>
              <a:gd name="connsiteX6" fmla="*/ 155693 w 3188077"/>
              <a:gd name="connsiteY6" fmla="*/ 2069866 h 2243016"/>
              <a:gd name="connsiteX7" fmla="*/ 0 w 3188077"/>
              <a:gd name="connsiteY7" fmla="*/ 0 h 2243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88077" h="2243016">
                <a:moveTo>
                  <a:pt x="0" y="0"/>
                </a:moveTo>
                <a:lnTo>
                  <a:pt x="3188077" y="45415"/>
                </a:lnTo>
                <a:lnTo>
                  <a:pt x="3172684" y="2034074"/>
                </a:lnTo>
                <a:lnTo>
                  <a:pt x="580138" y="2067980"/>
                </a:lnTo>
                <a:lnTo>
                  <a:pt x="443366" y="2243016"/>
                </a:lnTo>
                <a:lnTo>
                  <a:pt x="379247" y="2069866"/>
                </a:lnTo>
                <a:lnTo>
                  <a:pt x="155693" y="2069866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A8A14C7-1E2D-3D49-A677-7DAAC6D067B0}"/>
              </a:ext>
            </a:extLst>
          </p:cNvPr>
          <p:cNvSpPr txBox="1"/>
          <p:nvPr/>
        </p:nvSpPr>
        <p:spPr>
          <a:xfrm>
            <a:off x="4981445" y="4978327"/>
            <a:ext cx="2415262" cy="4393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48"/>
                </a:solidFill>
                <a:cs typeface="Arial" panose="020B0604020202020204" pitchFamily="34" charset="0"/>
              </a:rPr>
              <a:t>Staff Name here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E891394-2D8A-7E43-A75E-47AAF360F004}"/>
              </a:ext>
            </a:extLst>
          </p:cNvPr>
          <p:cNvGrpSpPr/>
          <p:nvPr/>
        </p:nvGrpSpPr>
        <p:grpSpPr>
          <a:xfrm>
            <a:off x="4364838" y="4782740"/>
            <a:ext cx="601884" cy="796213"/>
            <a:chOff x="9991088" y="1389146"/>
            <a:chExt cx="833161" cy="1127502"/>
          </a:xfrm>
        </p:grpSpPr>
        <p:sp>
          <p:nvSpPr>
            <p:cNvPr id="39" name="Rectangular Callout 4">
              <a:extLst>
                <a:ext uri="{FF2B5EF4-FFF2-40B4-BE49-F238E27FC236}">
                  <a16:creationId xmlns:a16="http://schemas.microsoft.com/office/drawing/2014/main" id="{6FA0B5F0-37F9-1C48-849E-DA4B46DC0CBE}"/>
                </a:ext>
              </a:extLst>
            </p:cNvPr>
            <p:cNvSpPr/>
            <p:nvPr/>
          </p:nvSpPr>
          <p:spPr>
            <a:xfrm rot="21391109" flipH="1">
              <a:off x="9991088" y="1389146"/>
              <a:ext cx="833161" cy="1127502"/>
            </a:xfrm>
            <a:custGeom>
              <a:avLst/>
              <a:gdLst>
                <a:gd name="connsiteX0" fmla="*/ 0 w 3209731"/>
                <a:gd name="connsiteY0" fmla="*/ 0 h 1996751"/>
                <a:gd name="connsiteX1" fmla="*/ 534955 w 3209731"/>
                <a:gd name="connsiteY1" fmla="*/ 0 h 1996751"/>
                <a:gd name="connsiteX2" fmla="*/ 534955 w 3209731"/>
                <a:gd name="connsiteY2" fmla="*/ 0 h 1996751"/>
                <a:gd name="connsiteX3" fmla="*/ 1337388 w 3209731"/>
                <a:gd name="connsiteY3" fmla="*/ 0 h 1996751"/>
                <a:gd name="connsiteX4" fmla="*/ 3209731 w 3209731"/>
                <a:gd name="connsiteY4" fmla="*/ 0 h 1996751"/>
                <a:gd name="connsiteX5" fmla="*/ 3209731 w 3209731"/>
                <a:gd name="connsiteY5" fmla="*/ 1164771 h 1996751"/>
                <a:gd name="connsiteX6" fmla="*/ 3209731 w 3209731"/>
                <a:gd name="connsiteY6" fmla="*/ 1164771 h 1996751"/>
                <a:gd name="connsiteX7" fmla="*/ 3209731 w 3209731"/>
                <a:gd name="connsiteY7" fmla="*/ 1663959 h 1996751"/>
                <a:gd name="connsiteX8" fmla="*/ 3209731 w 3209731"/>
                <a:gd name="connsiteY8" fmla="*/ 1996751 h 1996751"/>
                <a:gd name="connsiteX9" fmla="*/ 1337388 w 3209731"/>
                <a:gd name="connsiteY9" fmla="*/ 1996751 h 1996751"/>
                <a:gd name="connsiteX10" fmla="*/ 936182 w 3209731"/>
                <a:gd name="connsiteY10" fmla="*/ 2246345 h 1996751"/>
                <a:gd name="connsiteX11" fmla="*/ 534955 w 3209731"/>
                <a:gd name="connsiteY11" fmla="*/ 1996751 h 1996751"/>
                <a:gd name="connsiteX12" fmla="*/ 0 w 3209731"/>
                <a:gd name="connsiteY12" fmla="*/ 1996751 h 1996751"/>
                <a:gd name="connsiteX13" fmla="*/ 0 w 3209731"/>
                <a:gd name="connsiteY13" fmla="*/ 1663959 h 1996751"/>
                <a:gd name="connsiteX14" fmla="*/ 0 w 3209731"/>
                <a:gd name="connsiteY14" fmla="*/ 1164771 h 1996751"/>
                <a:gd name="connsiteX15" fmla="*/ 0 w 3209731"/>
                <a:gd name="connsiteY15" fmla="*/ 1164771 h 1996751"/>
                <a:gd name="connsiteX16" fmla="*/ 0 w 3209731"/>
                <a:gd name="connsiteY16" fmla="*/ 0 h 1996751"/>
                <a:gd name="connsiteX0" fmla="*/ 0 w 3405674"/>
                <a:gd name="connsiteY0" fmla="*/ 0 h 2246345"/>
                <a:gd name="connsiteX1" fmla="*/ 534955 w 3405674"/>
                <a:gd name="connsiteY1" fmla="*/ 0 h 2246345"/>
                <a:gd name="connsiteX2" fmla="*/ 534955 w 3405674"/>
                <a:gd name="connsiteY2" fmla="*/ 0 h 2246345"/>
                <a:gd name="connsiteX3" fmla="*/ 1337388 w 3405674"/>
                <a:gd name="connsiteY3" fmla="*/ 0 h 2246345"/>
                <a:gd name="connsiteX4" fmla="*/ 3209731 w 3405674"/>
                <a:gd name="connsiteY4" fmla="*/ 0 h 2246345"/>
                <a:gd name="connsiteX5" fmla="*/ 3209731 w 3405674"/>
                <a:gd name="connsiteY5" fmla="*/ 1164771 h 2246345"/>
                <a:gd name="connsiteX6" fmla="*/ 3209731 w 3405674"/>
                <a:gd name="connsiteY6" fmla="*/ 1164771 h 2246345"/>
                <a:gd name="connsiteX7" fmla="*/ 3405674 w 3405674"/>
                <a:gd name="connsiteY7" fmla="*/ 1617306 h 2246345"/>
                <a:gd name="connsiteX8" fmla="*/ 3209731 w 3405674"/>
                <a:gd name="connsiteY8" fmla="*/ 1996751 h 2246345"/>
                <a:gd name="connsiteX9" fmla="*/ 1337388 w 3405674"/>
                <a:gd name="connsiteY9" fmla="*/ 1996751 h 2246345"/>
                <a:gd name="connsiteX10" fmla="*/ 936182 w 3405674"/>
                <a:gd name="connsiteY10" fmla="*/ 2246345 h 2246345"/>
                <a:gd name="connsiteX11" fmla="*/ 534955 w 3405674"/>
                <a:gd name="connsiteY11" fmla="*/ 1996751 h 2246345"/>
                <a:gd name="connsiteX12" fmla="*/ 0 w 3405674"/>
                <a:gd name="connsiteY12" fmla="*/ 1996751 h 2246345"/>
                <a:gd name="connsiteX13" fmla="*/ 0 w 3405674"/>
                <a:gd name="connsiteY13" fmla="*/ 1663959 h 2246345"/>
                <a:gd name="connsiteX14" fmla="*/ 0 w 3405674"/>
                <a:gd name="connsiteY14" fmla="*/ 1164771 h 2246345"/>
                <a:gd name="connsiteX15" fmla="*/ 0 w 3405674"/>
                <a:gd name="connsiteY15" fmla="*/ 1164771 h 2246345"/>
                <a:gd name="connsiteX16" fmla="*/ 0 w 3405674"/>
                <a:gd name="connsiteY16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164771 h 2246345"/>
                <a:gd name="connsiteX7" fmla="*/ 3209731 w 3209731"/>
                <a:gd name="connsiteY7" fmla="*/ 1996751 h 2246345"/>
                <a:gd name="connsiteX8" fmla="*/ 1337388 w 3209731"/>
                <a:gd name="connsiteY8" fmla="*/ 1996751 h 2246345"/>
                <a:gd name="connsiteX9" fmla="*/ 936182 w 3209731"/>
                <a:gd name="connsiteY9" fmla="*/ 2246345 h 2246345"/>
                <a:gd name="connsiteX10" fmla="*/ 534955 w 3209731"/>
                <a:gd name="connsiteY10" fmla="*/ 1996751 h 2246345"/>
                <a:gd name="connsiteX11" fmla="*/ 0 w 3209731"/>
                <a:gd name="connsiteY11" fmla="*/ 1996751 h 2246345"/>
                <a:gd name="connsiteX12" fmla="*/ 0 w 3209731"/>
                <a:gd name="connsiteY12" fmla="*/ 1663959 h 2246345"/>
                <a:gd name="connsiteX13" fmla="*/ 0 w 3209731"/>
                <a:gd name="connsiteY13" fmla="*/ 1164771 h 2246345"/>
                <a:gd name="connsiteX14" fmla="*/ 0 w 3209731"/>
                <a:gd name="connsiteY14" fmla="*/ 1164771 h 2246345"/>
                <a:gd name="connsiteX15" fmla="*/ 0 w 3209731"/>
                <a:gd name="connsiteY15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1164771 h 2246345"/>
                <a:gd name="connsiteX14" fmla="*/ 0 w 3209731"/>
                <a:gd name="connsiteY14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164771 h 2246345"/>
                <a:gd name="connsiteX12" fmla="*/ 0 w 3209731"/>
                <a:gd name="connsiteY12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1337388 w 3209731"/>
                <a:gd name="connsiteY2" fmla="*/ 0 h 2246345"/>
                <a:gd name="connsiteX3" fmla="*/ 3209731 w 3209731"/>
                <a:gd name="connsiteY3" fmla="*/ 0 h 2246345"/>
                <a:gd name="connsiteX4" fmla="*/ 3209731 w 3209731"/>
                <a:gd name="connsiteY4" fmla="*/ 1164771 h 2246345"/>
                <a:gd name="connsiteX5" fmla="*/ 3209731 w 3209731"/>
                <a:gd name="connsiteY5" fmla="*/ 1996751 h 2246345"/>
                <a:gd name="connsiteX6" fmla="*/ 1337388 w 3209731"/>
                <a:gd name="connsiteY6" fmla="*/ 1996751 h 2246345"/>
                <a:gd name="connsiteX7" fmla="*/ 936182 w 3209731"/>
                <a:gd name="connsiteY7" fmla="*/ 2246345 h 2246345"/>
                <a:gd name="connsiteX8" fmla="*/ 534955 w 3209731"/>
                <a:gd name="connsiteY8" fmla="*/ 1996751 h 2246345"/>
                <a:gd name="connsiteX9" fmla="*/ 0 w 3209731"/>
                <a:gd name="connsiteY9" fmla="*/ 1996751 h 2246345"/>
                <a:gd name="connsiteX10" fmla="*/ 0 w 3209731"/>
                <a:gd name="connsiteY10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3209731 w 3209731"/>
                <a:gd name="connsiteY2" fmla="*/ 0 h 2246345"/>
                <a:gd name="connsiteX3" fmla="*/ 3209731 w 3209731"/>
                <a:gd name="connsiteY3" fmla="*/ 1164771 h 2246345"/>
                <a:gd name="connsiteX4" fmla="*/ 3209731 w 3209731"/>
                <a:gd name="connsiteY4" fmla="*/ 1996751 h 2246345"/>
                <a:gd name="connsiteX5" fmla="*/ 1337388 w 3209731"/>
                <a:gd name="connsiteY5" fmla="*/ 1996751 h 2246345"/>
                <a:gd name="connsiteX6" fmla="*/ 936182 w 3209731"/>
                <a:gd name="connsiteY6" fmla="*/ 2246345 h 2246345"/>
                <a:gd name="connsiteX7" fmla="*/ 534955 w 3209731"/>
                <a:gd name="connsiteY7" fmla="*/ 1996751 h 2246345"/>
                <a:gd name="connsiteX8" fmla="*/ 0 w 3209731"/>
                <a:gd name="connsiteY8" fmla="*/ 1996751 h 2246345"/>
                <a:gd name="connsiteX9" fmla="*/ 0 w 3209731"/>
                <a:gd name="connsiteY9" fmla="*/ 0 h 2246345"/>
                <a:gd name="connsiteX0" fmla="*/ 0 w 3209731"/>
                <a:gd name="connsiteY0" fmla="*/ 0 h 2246345"/>
                <a:gd name="connsiteX1" fmla="*/ 3209731 w 3209731"/>
                <a:gd name="connsiteY1" fmla="*/ 0 h 2246345"/>
                <a:gd name="connsiteX2" fmla="*/ 3209731 w 3209731"/>
                <a:gd name="connsiteY2" fmla="*/ 1164771 h 2246345"/>
                <a:gd name="connsiteX3" fmla="*/ 3209731 w 3209731"/>
                <a:gd name="connsiteY3" fmla="*/ 1996751 h 2246345"/>
                <a:gd name="connsiteX4" fmla="*/ 1337388 w 3209731"/>
                <a:gd name="connsiteY4" fmla="*/ 1996751 h 2246345"/>
                <a:gd name="connsiteX5" fmla="*/ 936182 w 3209731"/>
                <a:gd name="connsiteY5" fmla="*/ 2246345 h 2246345"/>
                <a:gd name="connsiteX6" fmla="*/ 534955 w 3209731"/>
                <a:gd name="connsiteY6" fmla="*/ 1996751 h 2246345"/>
                <a:gd name="connsiteX7" fmla="*/ 0 w 3209731"/>
                <a:gd name="connsiteY7" fmla="*/ 1996751 h 2246345"/>
                <a:gd name="connsiteX8" fmla="*/ 0 w 3209731"/>
                <a:gd name="connsiteY8" fmla="*/ 0 h 2246345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1267408 h 2348982"/>
                <a:gd name="connsiteX3" fmla="*/ 3452327 w 3452327"/>
                <a:gd name="connsiteY3" fmla="*/ 2099388 h 2348982"/>
                <a:gd name="connsiteX4" fmla="*/ 1579984 w 3452327"/>
                <a:gd name="connsiteY4" fmla="*/ 2099388 h 2348982"/>
                <a:gd name="connsiteX5" fmla="*/ 1178778 w 3452327"/>
                <a:gd name="connsiteY5" fmla="*/ 2348982 h 2348982"/>
                <a:gd name="connsiteX6" fmla="*/ 777551 w 3452327"/>
                <a:gd name="connsiteY6" fmla="*/ 2099388 h 2348982"/>
                <a:gd name="connsiteX7" fmla="*/ 242596 w 3452327"/>
                <a:gd name="connsiteY7" fmla="*/ 2099388 h 2348982"/>
                <a:gd name="connsiteX8" fmla="*/ 0 w 3452327"/>
                <a:gd name="connsiteY8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2099388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303038 w 3452327"/>
                <a:gd name="connsiteY2" fmla="*/ 2034074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9984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197429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7775 w 3452327"/>
                <a:gd name="connsiteY3" fmla="*/ 2082124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303038"/>
                <a:gd name="connsiteY0" fmla="*/ 0 h 2750198"/>
                <a:gd name="connsiteX1" fmla="*/ 2821543 w 3303038"/>
                <a:gd name="connsiteY1" fmla="*/ 95576 h 2750198"/>
                <a:gd name="connsiteX2" fmla="*/ 3303038 w 3303038"/>
                <a:gd name="connsiteY2" fmla="*/ 2034074 h 2750198"/>
                <a:gd name="connsiteX3" fmla="*/ 1577775 w 3303038"/>
                <a:gd name="connsiteY3" fmla="*/ 2082124 h 2750198"/>
                <a:gd name="connsiteX4" fmla="*/ 908190 w 3303038"/>
                <a:gd name="connsiteY4" fmla="*/ 2750198 h 2750198"/>
                <a:gd name="connsiteX5" fmla="*/ 777551 w 3303038"/>
                <a:gd name="connsiteY5" fmla="*/ 2099388 h 2750198"/>
                <a:gd name="connsiteX6" fmla="*/ 242596 w 3303038"/>
                <a:gd name="connsiteY6" fmla="*/ 2099388 h 2750198"/>
                <a:gd name="connsiteX7" fmla="*/ 0 w 3303038"/>
                <a:gd name="connsiteY7" fmla="*/ 0 h 2750198"/>
                <a:gd name="connsiteX0" fmla="*/ 0 w 2821542"/>
                <a:gd name="connsiteY0" fmla="*/ 0 h 2750198"/>
                <a:gd name="connsiteX1" fmla="*/ 2821543 w 2821542"/>
                <a:gd name="connsiteY1" fmla="*/ 95576 h 2750198"/>
                <a:gd name="connsiteX2" fmla="*/ 2678129 w 2821542"/>
                <a:gd name="connsiteY2" fmla="*/ 2094550 h 2750198"/>
                <a:gd name="connsiteX3" fmla="*/ 1577775 w 2821542"/>
                <a:gd name="connsiteY3" fmla="*/ 2082124 h 2750198"/>
                <a:gd name="connsiteX4" fmla="*/ 908190 w 2821542"/>
                <a:gd name="connsiteY4" fmla="*/ 2750198 h 2750198"/>
                <a:gd name="connsiteX5" fmla="*/ 777551 w 2821542"/>
                <a:gd name="connsiteY5" fmla="*/ 2099388 h 2750198"/>
                <a:gd name="connsiteX6" fmla="*/ 242596 w 2821542"/>
                <a:gd name="connsiteY6" fmla="*/ 2099388 h 2750198"/>
                <a:gd name="connsiteX7" fmla="*/ 0 w 2821542"/>
                <a:gd name="connsiteY7" fmla="*/ 0 h 2750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21542" h="2750198">
                  <a:moveTo>
                    <a:pt x="0" y="0"/>
                  </a:moveTo>
                  <a:lnTo>
                    <a:pt x="2821543" y="95576"/>
                  </a:lnTo>
                  <a:lnTo>
                    <a:pt x="2678129" y="2094550"/>
                  </a:lnTo>
                  <a:lnTo>
                    <a:pt x="1577775" y="2082124"/>
                  </a:lnTo>
                  <a:lnTo>
                    <a:pt x="908190" y="2750198"/>
                  </a:lnTo>
                  <a:lnTo>
                    <a:pt x="777551" y="2099388"/>
                  </a:lnTo>
                  <a:lnTo>
                    <a:pt x="242596" y="20993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C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2E22EB04-A07A-5F48-B5C3-4E95F0B405F9}"/>
                </a:ext>
              </a:extLst>
            </p:cNvPr>
            <p:cNvSpPr txBox="1"/>
            <p:nvPr/>
          </p:nvSpPr>
          <p:spPr>
            <a:xfrm>
              <a:off x="10036265" y="1413881"/>
              <a:ext cx="712134" cy="828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>
                  <a:cs typeface="Arial" panose="020B0604020202020204" pitchFamily="34" charset="0"/>
                </a:rPr>
                <a:t>2</a:t>
              </a:r>
              <a:endParaRPr lang="en-US" sz="3200" b="1" dirty="0">
                <a:solidFill>
                  <a:srgbClr val="FF0048"/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41" name="Rectangle 40">
            <a:extLst>
              <a:ext uri="{FF2B5EF4-FFF2-40B4-BE49-F238E27FC236}">
                <a16:creationId xmlns:a16="http://schemas.microsoft.com/office/drawing/2014/main" id="{E9009349-91D8-BE44-98C2-1D921AF572FE}"/>
              </a:ext>
            </a:extLst>
          </p:cNvPr>
          <p:cNvSpPr/>
          <p:nvPr/>
        </p:nvSpPr>
        <p:spPr>
          <a:xfrm>
            <a:off x="4682691" y="1658651"/>
            <a:ext cx="2583639" cy="296964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ular Callout 4">
            <a:extLst>
              <a:ext uri="{FF2B5EF4-FFF2-40B4-BE49-F238E27FC236}">
                <a16:creationId xmlns:a16="http://schemas.microsoft.com/office/drawing/2014/main" id="{088552A3-8D1D-A044-A4DC-27EAB5A916D8}"/>
              </a:ext>
            </a:extLst>
          </p:cNvPr>
          <p:cNvSpPr/>
          <p:nvPr/>
        </p:nvSpPr>
        <p:spPr>
          <a:xfrm>
            <a:off x="8036327" y="1381615"/>
            <a:ext cx="3091866" cy="3813556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7775 w 3452327"/>
              <a:gd name="connsiteY3" fmla="*/ 2082124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577775 w 3452327"/>
              <a:gd name="connsiteY3" fmla="*/ 2082124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25363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02189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365424"/>
              <a:gd name="connsiteY0" fmla="*/ 0 h 2420814"/>
              <a:gd name="connsiteX1" fmla="*/ 3365424 w 3365424"/>
              <a:gd name="connsiteY1" fmla="*/ 73115 h 2420814"/>
              <a:gd name="connsiteX2" fmla="*/ 3216135 w 3365424"/>
              <a:gd name="connsiteY2" fmla="*/ 2004552 h 2420814"/>
              <a:gd name="connsiteX3" fmla="*/ 934990 w 3365424"/>
              <a:gd name="connsiteY3" fmla="*/ 2067979 h 2420814"/>
              <a:gd name="connsiteX4" fmla="*/ 789918 w 3365424"/>
              <a:gd name="connsiteY4" fmla="*/ 2420814 h 2420814"/>
              <a:gd name="connsiteX5" fmla="*/ 690648 w 3365424"/>
              <a:gd name="connsiteY5" fmla="*/ 2069866 h 2420814"/>
              <a:gd name="connsiteX6" fmla="*/ 155693 w 3365424"/>
              <a:gd name="connsiteY6" fmla="*/ 2069866 h 2420814"/>
              <a:gd name="connsiteX7" fmla="*/ 0 w 3365424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216135 w 3300247"/>
              <a:gd name="connsiteY2" fmla="*/ 2004552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379247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72684 w 3300247"/>
              <a:gd name="connsiteY2" fmla="*/ 2034074 h 2524141"/>
              <a:gd name="connsiteX3" fmla="*/ 934990 w 3300247"/>
              <a:gd name="connsiteY3" fmla="*/ 2067979 h 2524141"/>
              <a:gd name="connsiteX4" fmla="*/ 500243 w 3300247"/>
              <a:gd name="connsiteY4" fmla="*/ 2524141 h 2524141"/>
              <a:gd name="connsiteX5" fmla="*/ 379247 w 3300247"/>
              <a:gd name="connsiteY5" fmla="*/ 2069866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72684 w 3300247"/>
              <a:gd name="connsiteY2" fmla="*/ 2034074 h 2524141"/>
              <a:gd name="connsiteX3" fmla="*/ 580138 w 3300247"/>
              <a:gd name="connsiteY3" fmla="*/ 2067980 h 2524141"/>
              <a:gd name="connsiteX4" fmla="*/ 500243 w 3300247"/>
              <a:gd name="connsiteY4" fmla="*/ 2524141 h 2524141"/>
              <a:gd name="connsiteX5" fmla="*/ 379247 w 3300247"/>
              <a:gd name="connsiteY5" fmla="*/ 2069866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  <a:gd name="connsiteX0" fmla="*/ 0 w 3300247"/>
              <a:gd name="connsiteY0" fmla="*/ 0 h 2243016"/>
              <a:gd name="connsiteX1" fmla="*/ 3300247 w 3300247"/>
              <a:gd name="connsiteY1" fmla="*/ 117397 h 2243016"/>
              <a:gd name="connsiteX2" fmla="*/ 3172684 w 3300247"/>
              <a:gd name="connsiteY2" fmla="*/ 2034074 h 2243016"/>
              <a:gd name="connsiteX3" fmla="*/ 580138 w 3300247"/>
              <a:gd name="connsiteY3" fmla="*/ 2067980 h 2243016"/>
              <a:gd name="connsiteX4" fmla="*/ 443366 w 3300247"/>
              <a:gd name="connsiteY4" fmla="*/ 2243016 h 2243016"/>
              <a:gd name="connsiteX5" fmla="*/ 379247 w 3300247"/>
              <a:gd name="connsiteY5" fmla="*/ 2069866 h 2243016"/>
              <a:gd name="connsiteX6" fmla="*/ 155693 w 3300247"/>
              <a:gd name="connsiteY6" fmla="*/ 2069866 h 2243016"/>
              <a:gd name="connsiteX7" fmla="*/ 0 w 3300247"/>
              <a:gd name="connsiteY7" fmla="*/ 0 h 2243016"/>
              <a:gd name="connsiteX0" fmla="*/ 0 w 3188077"/>
              <a:gd name="connsiteY0" fmla="*/ 0 h 2243016"/>
              <a:gd name="connsiteX1" fmla="*/ 3188077 w 3188077"/>
              <a:gd name="connsiteY1" fmla="*/ 45415 h 2243016"/>
              <a:gd name="connsiteX2" fmla="*/ 3172684 w 3188077"/>
              <a:gd name="connsiteY2" fmla="*/ 2034074 h 2243016"/>
              <a:gd name="connsiteX3" fmla="*/ 580138 w 3188077"/>
              <a:gd name="connsiteY3" fmla="*/ 2067980 h 2243016"/>
              <a:gd name="connsiteX4" fmla="*/ 443366 w 3188077"/>
              <a:gd name="connsiteY4" fmla="*/ 2243016 h 2243016"/>
              <a:gd name="connsiteX5" fmla="*/ 379247 w 3188077"/>
              <a:gd name="connsiteY5" fmla="*/ 2069866 h 2243016"/>
              <a:gd name="connsiteX6" fmla="*/ 155693 w 3188077"/>
              <a:gd name="connsiteY6" fmla="*/ 2069866 h 2243016"/>
              <a:gd name="connsiteX7" fmla="*/ 0 w 3188077"/>
              <a:gd name="connsiteY7" fmla="*/ 0 h 2243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88077" h="2243016">
                <a:moveTo>
                  <a:pt x="0" y="0"/>
                </a:moveTo>
                <a:lnTo>
                  <a:pt x="3188077" y="45415"/>
                </a:lnTo>
                <a:lnTo>
                  <a:pt x="3172684" y="2034074"/>
                </a:lnTo>
                <a:lnTo>
                  <a:pt x="580138" y="2067980"/>
                </a:lnTo>
                <a:lnTo>
                  <a:pt x="443366" y="2243016"/>
                </a:lnTo>
                <a:lnTo>
                  <a:pt x="379247" y="2069866"/>
                </a:lnTo>
                <a:lnTo>
                  <a:pt x="155693" y="2069866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EDA22A5-4811-1347-BC6D-4E6E12C93B9E}"/>
              </a:ext>
            </a:extLst>
          </p:cNvPr>
          <p:cNvSpPr txBox="1"/>
          <p:nvPr/>
        </p:nvSpPr>
        <p:spPr>
          <a:xfrm>
            <a:off x="8652935" y="4978327"/>
            <a:ext cx="2415262" cy="4393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48"/>
                </a:solidFill>
                <a:cs typeface="Arial" panose="020B0604020202020204" pitchFamily="34" charset="0"/>
              </a:rPr>
              <a:t>Staff Name here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0B96EF02-F13F-6545-8987-D23A1F31E4AC}"/>
              </a:ext>
            </a:extLst>
          </p:cNvPr>
          <p:cNvGrpSpPr/>
          <p:nvPr/>
        </p:nvGrpSpPr>
        <p:grpSpPr>
          <a:xfrm>
            <a:off x="8036327" y="4782740"/>
            <a:ext cx="601884" cy="796213"/>
            <a:chOff x="9991088" y="1389146"/>
            <a:chExt cx="833161" cy="1127502"/>
          </a:xfrm>
        </p:grpSpPr>
        <p:sp>
          <p:nvSpPr>
            <p:cNvPr id="45" name="Rectangular Callout 4">
              <a:extLst>
                <a:ext uri="{FF2B5EF4-FFF2-40B4-BE49-F238E27FC236}">
                  <a16:creationId xmlns:a16="http://schemas.microsoft.com/office/drawing/2014/main" id="{E20B10DD-63E5-694A-8905-B8F42AD8C243}"/>
                </a:ext>
              </a:extLst>
            </p:cNvPr>
            <p:cNvSpPr/>
            <p:nvPr/>
          </p:nvSpPr>
          <p:spPr>
            <a:xfrm rot="21391109" flipH="1">
              <a:off x="9991088" y="1389146"/>
              <a:ext cx="833161" cy="1127502"/>
            </a:xfrm>
            <a:custGeom>
              <a:avLst/>
              <a:gdLst>
                <a:gd name="connsiteX0" fmla="*/ 0 w 3209731"/>
                <a:gd name="connsiteY0" fmla="*/ 0 h 1996751"/>
                <a:gd name="connsiteX1" fmla="*/ 534955 w 3209731"/>
                <a:gd name="connsiteY1" fmla="*/ 0 h 1996751"/>
                <a:gd name="connsiteX2" fmla="*/ 534955 w 3209731"/>
                <a:gd name="connsiteY2" fmla="*/ 0 h 1996751"/>
                <a:gd name="connsiteX3" fmla="*/ 1337388 w 3209731"/>
                <a:gd name="connsiteY3" fmla="*/ 0 h 1996751"/>
                <a:gd name="connsiteX4" fmla="*/ 3209731 w 3209731"/>
                <a:gd name="connsiteY4" fmla="*/ 0 h 1996751"/>
                <a:gd name="connsiteX5" fmla="*/ 3209731 w 3209731"/>
                <a:gd name="connsiteY5" fmla="*/ 1164771 h 1996751"/>
                <a:gd name="connsiteX6" fmla="*/ 3209731 w 3209731"/>
                <a:gd name="connsiteY6" fmla="*/ 1164771 h 1996751"/>
                <a:gd name="connsiteX7" fmla="*/ 3209731 w 3209731"/>
                <a:gd name="connsiteY7" fmla="*/ 1663959 h 1996751"/>
                <a:gd name="connsiteX8" fmla="*/ 3209731 w 3209731"/>
                <a:gd name="connsiteY8" fmla="*/ 1996751 h 1996751"/>
                <a:gd name="connsiteX9" fmla="*/ 1337388 w 3209731"/>
                <a:gd name="connsiteY9" fmla="*/ 1996751 h 1996751"/>
                <a:gd name="connsiteX10" fmla="*/ 936182 w 3209731"/>
                <a:gd name="connsiteY10" fmla="*/ 2246345 h 1996751"/>
                <a:gd name="connsiteX11" fmla="*/ 534955 w 3209731"/>
                <a:gd name="connsiteY11" fmla="*/ 1996751 h 1996751"/>
                <a:gd name="connsiteX12" fmla="*/ 0 w 3209731"/>
                <a:gd name="connsiteY12" fmla="*/ 1996751 h 1996751"/>
                <a:gd name="connsiteX13" fmla="*/ 0 w 3209731"/>
                <a:gd name="connsiteY13" fmla="*/ 1663959 h 1996751"/>
                <a:gd name="connsiteX14" fmla="*/ 0 w 3209731"/>
                <a:gd name="connsiteY14" fmla="*/ 1164771 h 1996751"/>
                <a:gd name="connsiteX15" fmla="*/ 0 w 3209731"/>
                <a:gd name="connsiteY15" fmla="*/ 1164771 h 1996751"/>
                <a:gd name="connsiteX16" fmla="*/ 0 w 3209731"/>
                <a:gd name="connsiteY16" fmla="*/ 0 h 1996751"/>
                <a:gd name="connsiteX0" fmla="*/ 0 w 3405674"/>
                <a:gd name="connsiteY0" fmla="*/ 0 h 2246345"/>
                <a:gd name="connsiteX1" fmla="*/ 534955 w 3405674"/>
                <a:gd name="connsiteY1" fmla="*/ 0 h 2246345"/>
                <a:gd name="connsiteX2" fmla="*/ 534955 w 3405674"/>
                <a:gd name="connsiteY2" fmla="*/ 0 h 2246345"/>
                <a:gd name="connsiteX3" fmla="*/ 1337388 w 3405674"/>
                <a:gd name="connsiteY3" fmla="*/ 0 h 2246345"/>
                <a:gd name="connsiteX4" fmla="*/ 3209731 w 3405674"/>
                <a:gd name="connsiteY4" fmla="*/ 0 h 2246345"/>
                <a:gd name="connsiteX5" fmla="*/ 3209731 w 3405674"/>
                <a:gd name="connsiteY5" fmla="*/ 1164771 h 2246345"/>
                <a:gd name="connsiteX6" fmla="*/ 3209731 w 3405674"/>
                <a:gd name="connsiteY6" fmla="*/ 1164771 h 2246345"/>
                <a:gd name="connsiteX7" fmla="*/ 3405674 w 3405674"/>
                <a:gd name="connsiteY7" fmla="*/ 1617306 h 2246345"/>
                <a:gd name="connsiteX8" fmla="*/ 3209731 w 3405674"/>
                <a:gd name="connsiteY8" fmla="*/ 1996751 h 2246345"/>
                <a:gd name="connsiteX9" fmla="*/ 1337388 w 3405674"/>
                <a:gd name="connsiteY9" fmla="*/ 1996751 h 2246345"/>
                <a:gd name="connsiteX10" fmla="*/ 936182 w 3405674"/>
                <a:gd name="connsiteY10" fmla="*/ 2246345 h 2246345"/>
                <a:gd name="connsiteX11" fmla="*/ 534955 w 3405674"/>
                <a:gd name="connsiteY11" fmla="*/ 1996751 h 2246345"/>
                <a:gd name="connsiteX12" fmla="*/ 0 w 3405674"/>
                <a:gd name="connsiteY12" fmla="*/ 1996751 h 2246345"/>
                <a:gd name="connsiteX13" fmla="*/ 0 w 3405674"/>
                <a:gd name="connsiteY13" fmla="*/ 1663959 h 2246345"/>
                <a:gd name="connsiteX14" fmla="*/ 0 w 3405674"/>
                <a:gd name="connsiteY14" fmla="*/ 1164771 h 2246345"/>
                <a:gd name="connsiteX15" fmla="*/ 0 w 3405674"/>
                <a:gd name="connsiteY15" fmla="*/ 1164771 h 2246345"/>
                <a:gd name="connsiteX16" fmla="*/ 0 w 3405674"/>
                <a:gd name="connsiteY16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164771 h 2246345"/>
                <a:gd name="connsiteX7" fmla="*/ 3209731 w 3209731"/>
                <a:gd name="connsiteY7" fmla="*/ 1996751 h 2246345"/>
                <a:gd name="connsiteX8" fmla="*/ 1337388 w 3209731"/>
                <a:gd name="connsiteY8" fmla="*/ 1996751 h 2246345"/>
                <a:gd name="connsiteX9" fmla="*/ 936182 w 3209731"/>
                <a:gd name="connsiteY9" fmla="*/ 2246345 h 2246345"/>
                <a:gd name="connsiteX10" fmla="*/ 534955 w 3209731"/>
                <a:gd name="connsiteY10" fmla="*/ 1996751 h 2246345"/>
                <a:gd name="connsiteX11" fmla="*/ 0 w 3209731"/>
                <a:gd name="connsiteY11" fmla="*/ 1996751 h 2246345"/>
                <a:gd name="connsiteX12" fmla="*/ 0 w 3209731"/>
                <a:gd name="connsiteY12" fmla="*/ 1663959 h 2246345"/>
                <a:gd name="connsiteX13" fmla="*/ 0 w 3209731"/>
                <a:gd name="connsiteY13" fmla="*/ 1164771 h 2246345"/>
                <a:gd name="connsiteX14" fmla="*/ 0 w 3209731"/>
                <a:gd name="connsiteY14" fmla="*/ 1164771 h 2246345"/>
                <a:gd name="connsiteX15" fmla="*/ 0 w 3209731"/>
                <a:gd name="connsiteY15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1164771 h 2246345"/>
                <a:gd name="connsiteX14" fmla="*/ 0 w 3209731"/>
                <a:gd name="connsiteY14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164771 h 2246345"/>
                <a:gd name="connsiteX12" fmla="*/ 0 w 3209731"/>
                <a:gd name="connsiteY12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1337388 w 3209731"/>
                <a:gd name="connsiteY2" fmla="*/ 0 h 2246345"/>
                <a:gd name="connsiteX3" fmla="*/ 3209731 w 3209731"/>
                <a:gd name="connsiteY3" fmla="*/ 0 h 2246345"/>
                <a:gd name="connsiteX4" fmla="*/ 3209731 w 3209731"/>
                <a:gd name="connsiteY4" fmla="*/ 1164771 h 2246345"/>
                <a:gd name="connsiteX5" fmla="*/ 3209731 w 3209731"/>
                <a:gd name="connsiteY5" fmla="*/ 1996751 h 2246345"/>
                <a:gd name="connsiteX6" fmla="*/ 1337388 w 3209731"/>
                <a:gd name="connsiteY6" fmla="*/ 1996751 h 2246345"/>
                <a:gd name="connsiteX7" fmla="*/ 936182 w 3209731"/>
                <a:gd name="connsiteY7" fmla="*/ 2246345 h 2246345"/>
                <a:gd name="connsiteX8" fmla="*/ 534955 w 3209731"/>
                <a:gd name="connsiteY8" fmla="*/ 1996751 h 2246345"/>
                <a:gd name="connsiteX9" fmla="*/ 0 w 3209731"/>
                <a:gd name="connsiteY9" fmla="*/ 1996751 h 2246345"/>
                <a:gd name="connsiteX10" fmla="*/ 0 w 3209731"/>
                <a:gd name="connsiteY10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3209731 w 3209731"/>
                <a:gd name="connsiteY2" fmla="*/ 0 h 2246345"/>
                <a:gd name="connsiteX3" fmla="*/ 3209731 w 3209731"/>
                <a:gd name="connsiteY3" fmla="*/ 1164771 h 2246345"/>
                <a:gd name="connsiteX4" fmla="*/ 3209731 w 3209731"/>
                <a:gd name="connsiteY4" fmla="*/ 1996751 h 2246345"/>
                <a:gd name="connsiteX5" fmla="*/ 1337388 w 3209731"/>
                <a:gd name="connsiteY5" fmla="*/ 1996751 h 2246345"/>
                <a:gd name="connsiteX6" fmla="*/ 936182 w 3209731"/>
                <a:gd name="connsiteY6" fmla="*/ 2246345 h 2246345"/>
                <a:gd name="connsiteX7" fmla="*/ 534955 w 3209731"/>
                <a:gd name="connsiteY7" fmla="*/ 1996751 h 2246345"/>
                <a:gd name="connsiteX8" fmla="*/ 0 w 3209731"/>
                <a:gd name="connsiteY8" fmla="*/ 1996751 h 2246345"/>
                <a:gd name="connsiteX9" fmla="*/ 0 w 3209731"/>
                <a:gd name="connsiteY9" fmla="*/ 0 h 2246345"/>
                <a:gd name="connsiteX0" fmla="*/ 0 w 3209731"/>
                <a:gd name="connsiteY0" fmla="*/ 0 h 2246345"/>
                <a:gd name="connsiteX1" fmla="*/ 3209731 w 3209731"/>
                <a:gd name="connsiteY1" fmla="*/ 0 h 2246345"/>
                <a:gd name="connsiteX2" fmla="*/ 3209731 w 3209731"/>
                <a:gd name="connsiteY2" fmla="*/ 1164771 h 2246345"/>
                <a:gd name="connsiteX3" fmla="*/ 3209731 w 3209731"/>
                <a:gd name="connsiteY3" fmla="*/ 1996751 h 2246345"/>
                <a:gd name="connsiteX4" fmla="*/ 1337388 w 3209731"/>
                <a:gd name="connsiteY4" fmla="*/ 1996751 h 2246345"/>
                <a:gd name="connsiteX5" fmla="*/ 936182 w 3209731"/>
                <a:gd name="connsiteY5" fmla="*/ 2246345 h 2246345"/>
                <a:gd name="connsiteX6" fmla="*/ 534955 w 3209731"/>
                <a:gd name="connsiteY6" fmla="*/ 1996751 h 2246345"/>
                <a:gd name="connsiteX7" fmla="*/ 0 w 3209731"/>
                <a:gd name="connsiteY7" fmla="*/ 1996751 h 2246345"/>
                <a:gd name="connsiteX8" fmla="*/ 0 w 3209731"/>
                <a:gd name="connsiteY8" fmla="*/ 0 h 2246345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1267408 h 2348982"/>
                <a:gd name="connsiteX3" fmla="*/ 3452327 w 3452327"/>
                <a:gd name="connsiteY3" fmla="*/ 2099388 h 2348982"/>
                <a:gd name="connsiteX4" fmla="*/ 1579984 w 3452327"/>
                <a:gd name="connsiteY4" fmla="*/ 2099388 h 2348982"/>
                <a:gd name="connsiteX5" fmla="*/ 1178778 w 3452327"/>
                <a:gd name="connsiteY5" fmla="*/ 2348982 h 2348982"/>
                <a:gd name="connsiteX6" fmla="*/ 777551 w 3452327"/>
                <a:gd name="connsiteY6" fmla="*/ 2099388 h 2348982"/>
                <a:gd name="connsiteX7" fmla="*/ 242596 w 3452327"/>
                <a:gd name="connsiteY7" fmla="*/ 2099388 h 2348982"/>
                <a:gd name="connsiteX8" fmla="*/ 0 w 3452327"/>
                <a:gd name="connsiteY8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2099388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303038 w 3452327"/>
                <a:gd name="connsiteY2" fmla="*/ 2034074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9984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197429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7775 w 3452327"/>
                <a:gd name="connsiteY3" fmla="*/ 2082124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303038"/>
                <a:gd name="connsiteY0" fmla="*/ 0 h 2750198"/>
                <a:gd name="connsiteX1" fmla="*/ 2821543 w 3303038"/>
                <a:gd name="connsiteY1" fmla="*/ 95576 h 2750198"/>
                <a:gd name="connsiteX2" fmla="*/ 3303038 w 3303038"/>
                <a:gd name="connsiteY2" fmla="*/ 2034074 h 2750198"/>
                <a:gd name="connsiteX3" fmla="*/ 1577775 w 3303038"/>
                <a:gd name="connsiteY3" fmla="*/ 2082124 h 2750198"/>
                <a:gd name="connsiteX4" fmla="*/ 908190 w 3303038"/>
                <a:gd name="connsiteY4" fmla="*/ 2750198 h 2750198"/>
                <a:gd name="connsiteX5" fmla="*/ 777551 w 3303038"/>
                <a:gd name="connsiteY5" fmla="*/ 2099388 h 2750198"/>
                <a:gd name="connsiteX6" fmla="*/ 242596 w 3303038"/>
                <a:gd name="connsiteY6" fmla="*/ 2099388 h 2750198"/>
                <a:gd name="connsiteX7" fmla="*/ 0 w 3303038"/>
                <a:gd name="connsiteY7" fmla="*/ 0 h 2750198"/>
                <a:gd name="connsiteX0" fmla="*/ 0 w 2821542"/>
                <a:gd name="connsiteY0" fmla="*/ 0 h 2750198"/>
                <a:gd name="connsiteX1" fmla="*/ 2821543 w 2821542"/>
                <a:gd name="connsiteY1" fmla="*/ 95576 h 2750198"/>
                <a:gd name="connsiteX2" fmla="*/ 2678129 w 2821542"/>
                <a:gd name="connsiteY2" fmla="*/ 2094550 h 2750198"/>
                <a:gd name="connsiteX3" fmla="*/ 1577775 w 2821542"/>
                <a:gd name="connsiteY3" fmla="*/ 2082124 h 2750198"/>
                <a:gd name="connsiteX4" fmla="*/ 908190 w 2821542"/>
                <a:gd name="connsiteY4" fmla="*/ 2750198 h 2750198"/>
                <a:gd name="connsiteX5" fmla="*/ 777551 w 2821542"/>
                <a:gd name="connsiteY5" fmla="*/ 2099388 h 2750198"/>
                <a:gd name="connsiteX6" fmla="*/ 242596 w 2821542"/>
                <a:gd name="connsiteY6" fmla="*/ 2099388 h 2750198"/>
                <a:gd name="connsiteX7" fmla="*/ 0 w 2821542"/>
                <a:gd name="connsiteY7" fmla="*/ 0 h 2750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21542" h="2750198">
                  <a:moveTo>
                    <a:pt x="0" y="0"/>
                  </a:moveTo>
                  <a:lnTo>
                    <a:pt x="2821543" y="95576"/>
                  </a:lnTo>
                  <a:lnTo>
                    <a:pt x="2678129" y="2094550"/>
                  </a:lnTo>
                  <a:lnTo>
                    <a:pt x="1577775" y="2082124"/>
                  </a:lnTo>
                  <a:lnTo>
                    <a:pt x="908190" y="2750198"/>
                  </a:lnTo>
                  <a:lnTo>
                    <a:pt x="777551" y="2099388"/>
                  </a:lnTo>
                  <a:lnTo>
                    <a:pt x="242596" y="20993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C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B7498BBF-09AC-9B4F-A078-5E076A2F2540}"/>
                </a:ext>
              </a:extLst>
            </p:cNvPr>
            <p:cNvSpPr txBox="1"/>
            <p:nvPr/>
          </p:nvSpPr>
          <p:spPr>
            <a:xfrm>
              <a:off x="10036265" y="1413881"/>
              <a:ext cx="712134" cy="828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>
                  <a:cs typeface="Arial" panose="020B0604020202020204" pitchFamily="34" charset="0"/>
                </a:rPr>
                <a:t>3</a:t>
              </a:r>
              <a:endParaRPr lang="en-US" sz="3200" b="1" dirty="0">
                <a:solidFill>
                  <a:srgbClr val="FF0048"/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47" name="Rectangle 46">
            <a:extLst>
              <a:ext uri="{FF2B5EF4-FFF2-40B4-BE49-F238E27FC236}">
                <a16:creationId xmlns:a16="http://schemas.microsoft.com/office/drawing/2014/main" id="{57B4B045-4BB7-5B4A-8FC1-EB41C3EE03F5}"/>
              </a:ext>
            </a:extLst>
          </p:cNvPr>
          <p:cNvSpPr/>
          <p:nvPr/>
        </p:nvSpPr>
        <p:spPr>
          <a:xfrm>
            <a:off x="8354181" y="1658651"/>
            <a:ext cx="2583639" cy="296964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EE75067F-D6FA-4436-A08E-6DD53AEA28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588" y="5805124"/>
            <a:ext cx="3150607" cy="1061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721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77C24705-3DF9-074F-9559-CC733054D17F}"/>
              </a:ext>
            </a:extLst>
          </p:cNvPr>
          <p:cNvGrpSpPr/>
          <p:nvPr/>
        </p:nvGrpSpPr>
        <p:grpSpPr>
          <a:xfrm>
            <a:off x="-496458" y="-1908499"/>
            <a:ext cx="13348836" cy="9971229"/>
            <a:chOff x="-496458" y="-1908499"/>
            <a:chExt cx="13348836" cy="9971229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1C2270A1-DE9E-1A40-A1BC-3F98B997EF11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00FC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ular Callout 4">
              <a:extLst>
                <a:ext uri="{FF2B5EF4-FFF2-40B4-BE49-F238E27FC236}">
                  <a16:creationId xmlns:a16="http://schemas.microsoft.com/office/drawing/2014/main" id="{11882EED-EE07-644D-A609-D7319F22826C}"/>
                </a:ext>
              </a:extLst>
            </p:cNvPr>
            <p:cNvSpPr/>
            <p:nvPr/>
          </p:nvSpPr>
          <p:spPr>
            <a:xfrm rot="21073217">
              <a:off x="-496458" y="-1015797"/>
              <a:ext cx="3782511" cy="2750198"/>
            </a:xfrm>
            <a:custGeom>
              <a:avLst/>
              <a:gdLst>
                <a:gd name="connsiteX0" fmla="*/ 0 w 3209731"/>
                <a:gd name="connsiteY0" fmla="*/ 0 h 1996751"/>
                <a:gd name="connsiteX1" fmla="*/ 534955 w 3209731"/>
                <a:gd name="connsiteY1" fmla="*/ 0 h 1996751"/>
                <a:gd name="connsiteX2" fmla="*/ 534955 w 3209731"/>
                <a:gd name="connsiteY2" fmla="*/ 0 h 1996751"/>
                <a:gd name="connsiteX3" fmla="*/ 1337388 w 3209731"/>
                <a:gd name="connsiteY3" fmla="*/ 0 h 1996751"/>
                <a:gd name="connsiteX4" fmla="*/ 3209731 w 3209731"/>
                <a:gd name="connsiteY4" fmla="*/ 0 h 1996751"/>
                <a:gd name="connsiteX5" fmla="*/ 3209731 w 3209731"/>
                <a:gd name="connsiteY5" fmla="*/ 1164771 h 1996751"/>
                <a:gd name="connsiteX6" fmla="*/ 3209731 w 3209731"/>
                <a:gd name="connsiteY6" fmla="*/ 1164771 h 1996751"/>
                <a:gd name="connsiteX7" fmla="*/ 3209731 w 3209731"/>
                <a:gd name="connsiteY7" fmla="*/ 1663959 h 1996751"/>
                <a:gd name="connsiteX8" fmla="*/ 3209731 w 3209731"/>
                <a:gd name="connsiteY8" fmla="*/ 1996751 h 1996751"/>
                <a:gd name="connsiteX9" fmla="*/ 1337388 w 3209731"/>
                <a:gd name="connsiteY9" fmla="*/ 1996751 h 1996751"/>
                <a:gd name="connsiteX10" fmla="*/ 936182 w 3209731"/>
                <a:gd name="connsiteY10" fmla="*/ 2246345 h 1996751"/>
                <a:gd name="connsiteX11" fmla="*/ 534955 w 3209731"/>
                <a:gd name="connsiteY11" fmla="*/ 1996751 h 1996751"/>
                <a:gd name="connsiteX12" fmla="*/ 0 w 3209731"/>
                <a:gd name="connsiteY12" fmla="*/ 1996751 h 1996751"/>
                <a:gd name="connsiteX13" fmla="*/ 0 w 3209731"/>
                <a:gd name="connsiteY13" fmla="*/ 1663959 h 1996751"/>
                <a:gd name="connsiteX14" fmla="*/ 0 w 3209731"/>
                <a:gd name="connsiteY14" fmla="*/ 1164771 h 1996751"/>
                <a:gd name="connsiteX15" fmla="*/ 0 w 3209731"/>
                <a:gd name="connsiteY15" fmla="*/ 1164771 h 1996751"/>
                <a:gd name="connsiteX16" fmla="*/ 0 w 3209731"/>
                <a:gd name="connsiteY16" fmla="*/ 0 h 1996751"/>
                <a:gd name="connsiteX0" fmla="*/ 0 w 3405674"/>
                <a:gd name="connsiteY0" fmla="*/ 0 h 2246345"/>
                <a:gd name="connsiteX1" fmla="*/ 534955 w 3405674"/>
                <a:gd name="connsiteY1" fmla="*/ 0 h 2246345"/>
                <a:gd name="connsiteX2" fmla="*/ 534955 w 3405674"/>
                <a:gd name="connsiteY2" fmla="*/ 0 h 2246345"/>
                <a:gd name="connsiteX3" fmla="*/ 1337388 w 3405674"/>
                <a:gd name="connsiteY3" fmla="*/ 0 h 2246345"/>
                <a:gd name="connsiteX4" fmla="*/ 3209731 w 3405674"/>
                <a:gd name="connsiteY4" fmla="*/ 0 h 2246345"/>
                <a:gd name="connsiteX5" fmla="*/ 3209731 w 3405674"/>
                <a:gd name="connsiteY5" fmla="*/ 1164771 h 2246345"/>
                <a:gd name="connsiteX6" fmla="*/ 3209731 w 3405674"/>
                <a:gd name="connsiteY6" fmla="*/ 1164771 h 2246345"/>
                <a:gd name="connsiteX7" fmla="*/ 3405674 w 3405674"/>
                <a:gd name="connsiteY7" fmla="*/ 1617306 h 2246345"/>
                <a:gd name="connsiteX8" fmla="*/ 3209731 w 3405674"/>
                <a:gd name="connsiteY8" fmla="*/ 1996751 h 2246345"/>
                <a:gd name="connsiteX9" fmla="*/ 1337388 w 3405674"/>
                <a:gd name="connsiteY9" fmla="*/ 1996751 h 2246345"/>
                <a:gd name="connsiteX10" fmla="*/ 936182 w 3405674"/>
                <a:gd name="connsiteY10" fmla="*/ 2246345 h 2246345"/>
                <a:gd name="connsiteX11" fmla="*/ 534955 w 3405674"/>
                <a:gd name="connsiteY11" fmla="*/ 1996751 h 2246345"/>
                <a:gd name="connsiteX12" fmla="*/ 0 w 3405674"/>
                <a:gd name="connsiteY12" fmla="*/ 1996751 h 2246345"/>
                <a:gd name="connsiteX13" fmla="*/ 0 w 3405674"/>
                <a:gd name="connsiteY13" fmla="*/ 1663959 h 2246345"/>
                <a:gd name="connsiteX14" fmla="*/ 0 w 3405674"/>
                <a:gd name="connsiteY14" fmla="*/ 1164771 h 2246345"/>
                <a:gd name="connsiteX15" fmla="*/ 0 w 3405674"/>
                <a:gd name="connsiteY15" fmla="*/ 1164771 h 2246345"/>
                <a:gd name="connsiteX16" fmla="*/ 0 w 3405674"/>
                <a:gd name="connsiteY16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164771 h 2246345"/>
                <a:gd name="connsiteX7" fmla="*/ 3209731 w 3209731"/>
                <a:gd name="connsiteY7" fmla="*/ 1996751 h 2246345"/>
                <a:gd name="connsiteX8" fmla="*/ 1337388 w 3209731"/>
                <a:gd name="connsiteY8" fmla="*/ 1996751 h 2246345"/>
                <a:gd name="connsiteX9" fmla="*/ 936182 w 3209731"/>
                <a:gd name="connsiteY9" fmla="*/ 2246345 h 2246345"/>
                <a:gd name="connsiteX10" fmla="*/ 534955 w 3209731"/>
                <a:gd name="connsiteY10" fmla="*/ 1996751 h 2246345"/>
                <a:gd name="connsiteX11" fmla="*/ 0 w 3209731"/>
                <a:gd name="connsiteY11" fmla="*/ 1996751 h 2246345"/>
                <a:gd name="connsiteX12" fmla="*/ 0 w 3209731"/>
                <a:gd name="connsiteY12" fmla="*/ 1663959 h 2246345"/>
                <a:gd name="connsiteX13" fmla="*/ 0 w 3209731"/>
                <a:gd name="connsiteY13" fmla="*/ 1164771 h 2246345"/>
                <a:gd name="connsiteX14" fmla="*/ 0 w 3209731"/>
                <a:gd name="connsiteY14" fmla="*/ 1164771 h 2246345"/>
                <a:gd name="connsiteX15" fmla="*/ 0 w 3209731"/>
                <a:gd name="connsiteY15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1164771 h 2246345"/>
                <a:gd name="connsiteX14" fmla="*/ 0 w 3209731"/>
                <a:gd name="connsiteY14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164771 h 2246345"/>
                <a:gd name="connsiteX12" fmla="*/ 0 w 3209731"/>
                <a:gd name="connsiteY12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1337388 w 3209731"/>
                <a:gd name="connsiteY2" fmla="*/ 0 h 2246345"/>
                <a:gd name="connsiteX3" fmla="*/ 3209731 w 3209731"/>
                <a:gd name="connsiteY3" fmla="*/ 0 h 2246345"/>
                <a:gd name="connsiteX4" fmla="*/ 3209731 w 3209731"/>
                <a:gd name="connsiteY4" fmla="*/ 1164771 h 2246345"/>
                <a:gd name="connsiteX5" fmla="*/ 3209731 w 3209731"/>
                <a:gd name="connsiteY5" fmla="*/ 1996751 h 2246345"/>
                <a:gd name="connsiteX6" fmla="*/ 1337388 w 3209731"/>
                <a:gd name="connsiteY6" fmla="*/ 1996751 h 2246345"/>
                <a:gd name="connsiteX7" fmla="*/ 936182 w 3209731"/>
                <a:gd name="connsiteY7" fmla="*/ 2246345 h 2246345"/>
                <a:gd name="connsiteX8" fmla="*/ 534955 w 3209731"/>
                <a:gd name="connsiteY8" fmla="*/ 1996751 h 2246345"/>
                <a:gd name="connsiteX9" fmla="*/ 0 w 3209731"/>
                <a:gd name="connsiteY9" fmla="*/ 1996751 h 2246345"/>
                <a:gd name="connsiteX10" fmla="*/ 0 w 3209731"/>
                <a:gd name="connsiteY10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3209731 w 3209731"/>
                <a:gd name="connsiteY2" fmla="*/ 0 h 2246345"/>
                <a:gd name="connsiteX3" fmla="*/ 3209731 w 3209731"/>
                <a:gd name="connsiteY3" fmla="*/ 1164771 h 2246345"/>
                <a:gd name="connsiteX4" fmla="*/ 3209731 w 3209731"/>
                <a:gd name="connsiteY4" fmla="*/ 1996751 h 2246345"/>
                <a:gd name="connsiteX5" fmla="*/ 1337388 w 3209731"/>
                <a:gd name="connsiteY5" fmla="*/ 1996751 h 2246345"/>
                <a:gd name="connsiteX6" fmla="*/ 936182 w 3209731"/>
                <a:gd name="connsiteY6" fmla="*/ 2246345 h 2246345"/>
                <a:gd name="connsiteX7" fmla="*/ 534955 w 3209731"/>
                <a:gd name="connsiteY7" fmla="*/ 1996751 h 2246345"/>
                <a:gd name="connsiteX8" fmla="*/ 0 w 3209731"/>
                <a:gd name="connsiteY8" fmla="*/ 1996751 h 2246345"/>
                <a:gd name="connsiteX9" fmla="*/ 0 w 3209731"/>
                <a:gd name="connsiteY9" fmla="*/ 0 h 2246345"/>
                <a:gd name="connsiteX0" fmla="*/ 0 w 3209731"/>
                <a:gd name="connsiteY0" fmla="*/ 0 h 2246345"/>
                <a:gd name="connsiteX1" fmla="*/ 3209731 w 3209731"/>
                <a:gd name="connsiteY1" fmla="*/ 0 h 2246345"/>
                <a:gd name="connsiteX2" fmla="*/ 3209731 w 3209731"/>
                <a:gd name="connsiteY2" fmla="*/ 1164771 h 2246345"/>
                <a:gd name="connsiteX3" fmla="*/ 3209731 w 3209731"/>
                <a:gd name="connsiteY3" fmla="*/ 1996751 h 2246345"/>
                <a:gd name="connsiteX4" fmla="*/ 1337388 w 3209731"/>
                <a:gd name="connsiteY4" fmla="*/ 1996751 h 2246345"/>
                <a:gd name="connsiteX5" fmla="*/ 936182 w 3209731"/>
                <a:gd name="connsiteY5" fmla="*/ 2246345 h 2246345"/>
                <a:gd name="connsiteX6" fmla="*/ 534955 w 3209731"/>
                <a:gd name="connsiteY6" fmla="*/ 1996751 h 2246345"/>
                <a:gd name="connsiteX7" fmla="*/ 0 w 3209731"/>
                <a:gd name="connsiteY7" fmla="*/ 1996751 h 2246345"/>
                <a:gd name="connsiteX8" fmla="*/ 0 w 3209731"/>
                <a:gd name="connsiteY8" fmla="*/ 0 h 2246345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1267408 h 2348982"/>
                <a:gd name="connsiteX3" fmla="*/ 3452327 w 3452327"/>
                <a:gd name="connsiteY3" fmla="*/ 2099388 h 2348982"/>
                <a:gd name="connsiteX4" fmla="*/ 1579984 w 3452327"/>
                <a:gd name="connsiteY4" fmla="*/ 2099388 h 2348982"/>
                <a:gd name="connsiteX5" fmla="*/ 1178778 w 3452327"/>
                <a:gd name="connsiteY5" fmla="*/ 2348982 h 2348982"/>
                <a:gd name="connsiteX6" fmla="*/ 777551 w 3452327"/>
                <a:gd name="connsiteY6" fmla="*/ 2099388 h 2348982"/>
                <a:gd name="connsiteX7" fmla="*/ 242596 w 3452327"/>
                <a:gd name="connsiteY7" fmla="*/ 2099388 h 2348982"/>
                <a:gd name="connsiteX8" fmla="*/ 0 w 3452327"/>
                <a:gd name="connsiteY8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2099388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303038 w 3452327"/>
                <a:gd name="connsiteY2" fmla="*/ 2034074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9984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197429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452327" h="2750198">
                  <a:moveTo>
                    <a:pt x="0" y="0"/>
                  </a:moveTo>
                  <a:lnTo>
                    <a:pt x="3452327" y="102637"/>
                  </a:lnTo>
                  <a:lnTo>
                    <a:pt x="3303038" y="2034074"/>
                  </a:lnTo>
                  <a:lnTo>
                    <a:pt x="1197429" y="2099388"/>
                  </a:lnTo>
                  <a:lnTo>
                    <a:pt x="908190" y="2750198"/>
                  </a:lnTo>
                  <a:lnTo>
                    <a:pt x="777551" y="2099388"/>
                  </a:lnTo>
                  <a:lnTo>
                    <a:pt x="242596" y="20993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C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ular Callout 4">
              <a:extLst>
                <a:ext uri="{FF2B5EF4-FFF2-40B4-BE49-F238E27FC236}">
                  <a16:creationId xmlns:a16="http://schemas.microsoft.com/office/drawing/2014/main" id="{F1F6D090-7C79-9847-8BE7-ECED997360EC}"/>
                </a:ext>
              </a:extLst>
            </p:cNvPr>
            <p:cNvSpPr/>
            <p:nvPr/>
          </p:nvSpPr>
          <p:spPr>
            <a:xfrm rot="398528" flipH="1">
              <a:off x="2319488" y="-1908499"/>
              <a:ext cx="4309143" cy="2750198"/>
            </a:xfrm>
            <a:custGeom>
              <a:avLst/>
              <a:gdLst>
                <a:gd name="connsiteX0" fmla="*/ 0 w 3209731"/>
                <a:gd name="connsiteY0" fmla="*/ 0 h 1996751"/>
                <a:gd name="connsiteX1" fmla="*/ 534955 w 3209731"/>
                <a:gd name="connsiteY1" fmla="*/ 0 h 1996751"/>
                <a:gd name="connsiteX2" fmla="*/ 534955 w 3209731"/>
                <a:gd name="connsiteY2" fmla="*/ 0 h 1996751"/>
                <a:gd name="connsiteX3" fmla="*/ 1337388 w 3209731"/>
                <a:gd name="connsiteY3" fmla="*/ 0 h 1996751"/>
                <a:gd name="connsiteX4" fmla="*/ 3209731 w 3209731"/>
                <a:gd name="connsiteY4" fmla="*/ 0 h 1996751"/>
                <a:gd name="connsiteX5" fmla="*/ 3209731 w 3209731"/>
                <a:gd name="connsiteY5" fmla="*/ 1164771 h 1996751"/>
                <a:gd name="connsiteX6" fmla="*/ 3209731 w 3209731"/>
                <a:gd name="connsiteY6" fmla="*/ 1164771 h 1996751"/>
                <a:gd name="connsiteX7" fmla="*/ 3209731 w 3209731"/>
                <a:gd name="connsiteY7" fmla="*/ 1663959 h 1996751"/>
                <a:gd name="connsiteX8" fmla="*/ 3209731 w 3209731"/>
                <a:gd name="connsiteY8" fmla="*/ 1996751 h 1996751"/>
                <a:gd name="connsiteX9" fmla="*/ 1337388 w 3209731"/>
                <a:gd name="connsiteY9" fmla="*/ 1996751 h 1996751"/>
                <a:gd name="connsiteX10" fmla="*/ 936182 w 3209731"/>
                <a:gd name="connsiteY10" fmla="*/ 2246345 h 1996751"/>
                <a:gd name="connsiteX11" fmla="*/ 534955 w 3209731"/>
                <a:gd name="connsiteY11" fmla="*/ 1996751 h 1996751"/>
                <a:gd name="connsiteX12" fmla="*/ 0 w 3209731"/>
                <a:gd name="connsiteY12" fmla="*/ 1996751 h 1996751"/>
                <a:gd name="connsiteX13" fmla="*/ 0 w 3209731"/>
                <a:gd name="connsiteY13" fmla="*/ 1663959 h 1996751"/>
                <a:gd name="connsiteX14" fmla="*/ 0 w 3209731"/>
                <a:gd name="connsiteY14" fmla="*/ 1164771 h 1996751"/>
                <a:gd name="connsiteX15" fmla="*/ 0 w 3209731"/>
                <a:gd name="connsiteY15" fmla="*/ 1164771 h 1996751"/>
                <a:gd name="connsiteX16" fmla="*/ 0 w 3209731"/>
                <a:gd name="connsiteY16" fmla="*/ 0 h 1996751"/>
                <a:gd name="connsiteX0" fmla="*/ 0 w 3405674"/>
                <a:gd name="connsiteY0" fmla="*/ 0 h 2246345"/>
                <a:gd name="connsiteX1" fmla="*/ 534955 w 3405674"/>
                <a:gd name="connsiteY1" fmla="*/ 0 h 2246345"/>
                <a:gd name="connsiteX2" fmla="*/ 534955 w 3405674"/>
                <a:gd name="connsiteY2" fmla="*/ 0 h 2246345"/>
                <a:gd name="connsiteX3" fmla="*/ 1337388 w 3405674"/>
                <a:gd name="connsiteY3" fmla="*/ 0 h 2246345"/>
                <a:gd name="connsiteX4" fmla="*/ 3209731 w 3405674"/>
                <a:gd name="connsiteY4" fmla="*/ 0 h 2246345"/>
                <a:gd name="connsiteX5" fmla="*/ 3209731 w 3405674"/>
                <a:gd name="connsiteY5" fmla="*/ 1164771 h 2246345"/>
                <a:gd name="connsiteX6" fmla="*/ 3209731 w 3405674"/>
                <a:gd name="connsiteY6" fmla="*/ 1164771 h 2246345"/>
                <a:gd name="connsiteX7" fmla="*/ 3405674 w 3405674"/>
                <a:gd name="connsiteY7" fmla="*/ 1617306 h 2246345"/>
                <a:gd name="connsiteX8" fmla="*/ 3209731 w 3405674"/>
                <a:gd name="connsiteY8" fmla="*/ 1996751 h 2246345"/>
                <a:gd name="connsiteX9" fmla="*/ 1337388 w 3405674"/>
                <a:gd name="connsiteY9" fmla="*/ 1996751 h 2246345"/>
                <a:gd name="connsiteX10" fmla="*/ 936182 w 3405674"/>
                <a:gd name="connsiteY10" fmla="*/ 2246345 h 2246345"/>
                <a:gd name="connsiteX11" fmla="*/ 534955 w 3405674"/>
                <a:gd name="connsiteY11" fmla="*/ 1996751 h 2246345"/>
                <a:gd name="connsiteX12" fmla="*/ 0 w 3405674"/>
                <a:gd name="connsiteY12" fmla="*/ 1996751 h 2246345"/>
                <a:gd name="connsiteX13" fmla="*/ 0 w 3405674"/>
                <a:gd name="connsiteY13" fmla="*/ 1663959 h 2246345"/>
                <a:gd name="connsiteX14" fmla="*/ 0 w 3405674"/>
                <a:gd name="connsiteY14" fmla="*/ 1164771 h 2246345"/>
                <a:gd name="connsiteX15" fmla="*/ 0 w 3405674"/>
                <a:gd name="connsiteY15" fmla="*/ 1164771 h 2246345"/>
                <a:gd name="connsiteX16" fmla="*/ 0 w 3405674"/>
                <a:gd name="connsiteY16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164771 h 2246345"/>
                <a:gd name="connsiteX7" fmla="*/ 3209731 w 3209731"/>
                <a:gd name="connsiteY7" fmla="*/ 1996751 h 2246345"/>
                <a:gd name="connsiteX8" fmla="*/ 1337388 w 3209731"/>
                <a:gd name="connsiteY8" fmla="*/ 1996751 h 2246345"/>
                <a:gd name="connsiteX9" fmla="*/ 936182 w 3209731"/>
                <a:gd name="connsiteY9" fmla="*/ 2246345 h 2246345"/>
                <a:gd name="connsiteX10" fmla="*/ 534955 w 3209731"/>
                <a:gd name="connsiteY10" fmla="*/ 1996751 h 2246345"/>
                <a:gd name="connsiteX11" fmla="*/ 0 w 3209731"/>
                <a:gd name="connsiteY11" fmla="*/ 1996751 h 2246345"/>
                <a:gd name="connsiteX12" fmla="*/ 0 w 3209731"/>
                <a:gd name="connsiteY12" fmla="*/ 1663959 h 2246345"/>
                <a:gd name="connsiteX13" fmla="*/ 0 w 3209731"/>
                <a:gd name="connsiteY13" fmla="*/ 1164771 h 2246345"/>
                <a:gd name="connsiteX14" fmla="*/ 0 w 3209731"/>
                <a:gd name="connsiteY14" fmla="*/ 1164771 h 2246345"/>
                <a:gd name="connsiteX15" fmla="*/ 0 w 3209731"/>
                <a:gd name="connsiteY15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1164771 h 2246345"/>
                <a:gd name="connsiteX14" fmla="*/ 0 w 3209731"/>
                <a:gd name="connsiteY14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164771 h 2246345"/>
                <a:gd name="connsiteX12" fmla="*/ 0 w 3209731"/>
                <a:gd name="connsiteY12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1337388 w 3209731"/>
                <a:gd name="connsiteY2" fmla="*/ 0 h 2246345"/>
                <a:gd name="connsiteX3" fmla="*/ 3209731 w 3209731"/>
                <a:gd name="connsiteY3" fmla="*/ 0 h 2246345"/>
                <a:gd name="connsiteX4" fmla="*/ 3209731 w 3209731"/>
                <a:gd name="connsiteY4" fmla="*/ 1164771 h 2246345"/>
                <a:gd name="connsiteX5" fmla="*/ 3209731 w 3209731"/>
                <a:gd name="connsiteY5" fmla="*/ 1996751 h 2246345"/>
                <a:gd name="connsiteX6" fmla="*/ 1337388 w 3209731"/>
                <a:gd name="connsiteY6" fmla="*/ 1996751 h 2246345"/>
                <a:gd name="connsiteX7" fmla="*/ 936182 w 3209731"/>
                <a:gd name="connsiteY7" fmla="*/ 2246345 h 2246345"/>
                <a:gd name="connsiteX8" fmla="*/ 534955 w 3209731"/>
                <a:gd name="connsiteY8" fmla="*/ 1996751 h 2246345"/>
                <a:gd name="connsiteX9" fmla="*/ 0 w 3209731"/>
                <a:gd name="connsiteY9" fmla="*/ 1996751 h 2246345"/>
                <a:gd name="connsiteX10" fmla="*/ 0 w 3209731"/>
                <a:gd name="connsiteY10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3209731 w 3209731"/>
                <a:gd name="connsiteY2" fmla="*/ 0 h 2246345"/>
                <a:gd name="connsiteX3" fmla="*/ 3209731 w 3209731"/>
                <a:gd name="connsiteY3" fmla="*/ 1164771 h 2246345"/>
                <a:gd name="connsiteX4" fmla="*/ 3209731 w 3209731"/>
                <a:gd name="connsiteY4" fmla="*/ 1996751 h 2246345"/>
                <a:gd name="connsiteX5" fmla="*/ 1337388 w 3209731"/>
                <a:gd name="connsiteY5" fmla="*/ 1996751 h 2246345"/>
                <a:gd name="connsiteX6" fmla="*/ 936182 w 3209731"/>
                <a:gd name="connsiteY6" fmla="*/ 2246345 h 2246345"/>
                <a:gd name="connsiteX7" fmla="*/ 534955 w 3209731"/>
                <a:gd name="connsiteY7" fmla="*/ 1996751 h 2246345"/>
                <a:gd name="connsiteX8" fmla="*/ 0 w 3209731"/>
                <a:gd name="connsiteY8" fmla="*/ 1996751 h 2246345"/>
                <a:gd name="connsiteX9" fmla="*/ 0 w 3209731"/>
                <a:gd name="connsiteY9" fmla="*/ 0 h 2246345"/>
                <a:gd name="connsiteX0" fmla="*/ 0 w 3209731"/>
                <a:gd name="connsiteY0" fmla="*/ 0 h 2246345"/>
                <a:gd name="connsiteX1" fmla="*/ 3209731 w 3209731"/>
                <a:gd name="connsiteY1" fmla="*/ 0 h 2246345"/>
                <a:gd name="connsiteX2" fmla="*/ 3209731 w 3209731"/>
                <a:gd name="connsiteY2" fmla="*/ 1164771 h 2246345"/>
                <a:gd name="connsiteX3" fmla="*/ 3209731 w 3209731"/>
                <a:gd name="connsiteY3" fmla="*/ 1996751 h 2246345"/>
                <a:gd name="connsiteX4" fmla="*/ 1337388 w 3209731"/>
                <a:gd name="connsiteY4" fmla="*/ 1996751 h 2246345"/>
                <a:gd name="connsiteX5" fmla="*/ 936182 w 3209731"/>
                <a:gd name="connsiteY5" fmla="*/ 2246345 h 2246345"/>
                <a:gd name="connsiteX6" fmla="*/ 534955 w 3209731"/>
                <a:gd name="connsiteY6" fmla="*/ 1996751 h 2246345"/>
                <a:gd name="connsiteX7" fmla="*/ 0 w 3209731"/>
                <a:gd name="connsiteY7" fmla="*/ 1996751 h 2246345"/>
                <a:gd name="connsiteX8" fmla="*/ 0 w 3209731"/>
                <a:gd name="connsiteY8" fmla="*/ 0 h 2246345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1267408 h 2348982"/>
                <a:gd name="connsiteX3" fmla="*/ 3452327 w 3452327"/>
                <a:gd name="connsiteY3" fmla="*/ 2099388 h 2348982"/>
                <a:gd name="connsiteX4" fmla="*/ 1579984 w 3452327"/>
                <a:gd name="connsiteY4" fmla="*/ 2099388 h 2348982"/>
                <a:gd name="connsiteX5" fmla="*/ 1178778 w 3452327"/>
                <a:gd name="connsiteY5" fmla="*/ 2348982 h 2348982"/>
                <a:gd name="connsiteX6" fmla="*/ 777551 w 3452327"/>
                <a:gd name="connsiteY6" fmla="*/ 2099388 h 2348982"/>
                <a:gd name="connsiteX7" fmla="*/ 242596 w 3452327"/>
                <a:gd name="connsiteY7" fmla="*/ 2099388 h 2348982"/>
                <a:gd name="connsiteX8" fmla="*/ 0 w 3452327"/>
                <a:gd name="connsiteY8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2099388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303038 w 3452327"/>
                <a:gd name="connsiteY2" fmla="*/ 2034074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9984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197429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452327" h="2750198">
                  <a:moveTo>
                    <a:pt x="0" y="0"/>
                  </a:moveTo>
                  <a:lnTo>
                    <a:pt x="3452327" y="102637"/>
                  </a:lnTo>
                  <a:lnTo>
                    <a:pt x="3303038" y="2034074"/>
                  </a:lnTo>
                  <a:lnTo>
                    <a:pt x="1197429" y="2099388"/>
                  </a:lnTo>
                  <a:lnTo>
                    <a:pt x="908190" y="2750198"/>
                  </a:lnTo>
                  <a:lnTo>
                    <a:pt x="777551" y="2099388"/>
                  </a:lnTo>
                  <a:lnTo>
                    <a:pt x="242596" y="20993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C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ular Callout 4">
              <a:extLst>
                <a:ext uri="{FF2B5EF4-FFF2-40B4-BE49-F238E27FC236}">
                  <a16:creationId xmlns:a16="http://schemas.microsoft.com/office/drawing/2014/main" id="{E44B3EAE-B8D1-944C-B149-8339BD2CD10C}"/>
                </a:ext>
              </a:extLst>
            </p:cNvPr>
            <p:cNvSpPr/>
            <p:nvPr/>
          </p:nvSpPr>
          <p:spPr>
            <a:xfrm rot="21391109" flipH="1">
              <a:off x="8422451" y="-1383931"/>
              <a:ext cx="4309143" cy="2750198"/>
            </a:xfrm>
            <a:custGeom>
              <a:avLst/>
              <a:gdLst>
                <a:gd name="connsiteX0" fmla="*/ 0 w 3209731"/>
                <a:gd name="connsiteY0" fmla="*/ 0 h 1996751"/>
                <a:gd name="connsiteX1" fmla="*/ 534955 w 3209731"/>
                <a:gd name="connsiteY1" fmla="*/ 0 h 1996751"/>
                <a:gd name="connsiteX2" fmla="*/ 534955 w 3209731"/>
                <a:gd name="connsiteY2" fmla="*/ 0 h 1996751"/>
                <a:gd name="connsiteX3" fmla="*/ 1337388 w 3209731"/>
                <a:gd name="connsiteY3" fmla="*/ 0 h 1996751"/>
                <a:gd name="connsiteX4" fmla="*/ 3209731 w 3209731"/>
                <a:gd name="connsiteY4" fmla="*/ 0 h 1996751"/>
                <a:gd name="connsiteX5" fmla="*/ 3209731 w 3209731"/>
                <a:gd name="connsiteY5" fmla="*/ 1164771 h 1996751"/>
                <a:gd name="connsiteX6" fmla="*/ 3209731 w 3209731"/>
                <a:gd name="connsiteY6" fmla="*/ 1164771 h 1996751"/>
                <a:gd name="connsiteX7" fmla="*/ 3209731 w 3209731"/>
                <a:gd name="connsiteY7" fmla="*/ 1663959 h 1996751"/>
                <a:gd name="connsiteX8" fmla="*/ 3209731 w 3209731"/>
                <a:gd name="connsiteY8" fmla="*/ 1996751 h 1996751"/>
                <a:gd name="connsiteX9" fmla="*/ 1337388 w 3209731"/>
                <a:gd name="connsiteY9" fmla="*/ 1996751 h 1996751"/>
                <a:gd name="connsiteX10" fmla="*/ 936182 w 3209731"/>
                <a:gd name="connsiteY10" fmla="*/ 2246345 h 1996751"/>
                <a:gd name="connsiteX11" fmla="*/ 534955 w 3209731"/>
                <a:gd name="connsiteY11" fmla="*/ 1996751 h 1996751"/>
                <a:gd name="connsiteX12" fmla="*/ 0 w 3209731"/>
                <a:gd name="connsiteY12" fmla="*/ 1996751 h 1996751"/>
                <a:gd name="connsiteX13" fmla="*/ 0 w 3209731"/>
                <a:gd name="connsiteY13" fmla="*/ 1663959 h 1996751"/>
                <a:gd name="connsiteX14" fmla="*/ 0 w 3209731"/>
                <a:gd name="connsiteY14" fmla="*/ 1164771 h 1996751"/>
                <a:gd name="connsiteX15" fmla="*/ 0 w 3209731"/>
                <a:gd name="connsiteY15" fmla="*/ 1164771 h 1996751"/>
                <a:gd name="connsiteX16" fmla="*/ 0 w 3209731"/>
                <a:gd name="connsiteY16" fmla="*/ 0 h 1996751"/>
                <a:gd name="connsiteX0" fmla="*/ 0 w 3405674"/>
                <a:gd name="connsiteY0" fmla="*/ 0 h 2246345"/>
                <a:gd name="connsiteX1" fmla="*/ 534955 w 3405674"/>
                <a:gd name="connsiteY1" fmla="*/ 0 h 2246345"/>
                <a:gd name="connsiteX2" fmla="*/ 534955 w 3405674"/>
                <a:gd name="connsiteY2" fmla="*/ 0 h 2246345"/>
                <a:gd name="connsiteX3" fmla="*/ 1337388 w 3405674"/>
                <a:gd name="connsiteY3" fmla="*/ 0 h 2246345"/>
                <a:gd name="connsiteX4" fmla="*/ 3209731 w 3405674"/>
                <a:gd name="connsiteY4" fmla="*/ 0 h 2246345"/>
                <a:gd name="connsiteX5" fmla="*/ 3209731 w 3405674"/>
                <a:gd name="connsiteY5" fmla="*/ 1164771 h 2246345"/>
                <a:gd name="connsiteX6" fmla="*/ 3209731 w 3405674"/>
                <a:gd name="connsiteY6" fmla="*/ 1164771 h 2246345"/>
                <a:gd name="connsiteX7" fmla="*/ 3405674 w 3405674"/>
                <a:gd name="connsiteY7" fmla="*/ 1617306 h 2246345"/>
                <a:gd name="connsiteX8" fmla="*/ 3209731 w 3405674"/>
                <a:gd name="connsiteY8" fmla="*/ 1996751 h 2246345"/>
                <a:gd name="connsiteX9" fmla="*/ 1337388 w 3405674"/>
                <a:gd name="connsiteY9" fmla="*/ 1996751 h 2246345"/>
                <a:gd name="connsiteX10" fmla="*/ 936182 w 3405674"/>
                <a:gd name="connsiteY10" fmla="*/ 2246345 h 2246345"/>
                <a:gd name="connsiteX11" fmla="*/ 534955 w 3405674"/>
                <a:gd name="connsiteY11" fmla="*/ 1996751 h 2246345"/>
                <a:gd name="connsiteX12" fmla="*/ 0 w 3405674"/>
                <a:gd name="connsiteY12" fmla="*/ 1996751 h 2246345"/>
                <a:gd name="connsiteX13" fmla="*/ 0 w 3405674"/>
                <a:gd name="connsiteY13" fmla="*/ 1663959 h 2246345"/>
                <a:gd name="connsiteX14" fmla="*/ 0 w 3405674"/>
                <a:gd name="connsiteY14" fmla="*/ 1164771 h 2246345"/>
                <a:gd name="connsiteX15" fmla="*/ 0 w 3405674"/>
                <a:gd name="connsiteY15" fmla="*/ 1164771 h 2246345"/>
                <a:gd name="connsiteX16" fmla="*/ 0 w 3405674"/>
                <a:gd name="connsiteY16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164771 h 2246345"/>
                <a:gd name="connsiteX7" fmla="*/ 3209731 w 3209731"/>
                <a:gd name="connsiteY7" fmla="*/ 1996751 h 2246345"/>
                <a:gd name="connsiteX8" fmla="*/ 1337388 w 3209731"/>
                <a:gd name="connsiteY8" fmla="*/ 1996751 h 2246345"/>
                <a:gd name="connsiteX9" fmla="*/ 936182 w 3209731"/>
                <a:gd name="connsiteY9" fmla="*/ 2246345 h 2246345"/>
                <a:gd name="connsiteX10" fmla="*/ 534955 w 3209731"/>
                <a:gd name="connsiteY10" fmla="*/ 1996751 h 2246345"/>
                <a:gd name="connsiteX11" fmla="*/ 0 w 3209731"/>
                <a:gd name="connsiteY11" fmla="*/ 1996751 h 2246345"/>
                <a:gd name="connsiteX12" fmla="*/ 0 w 3209731"/>
                <a:gd name="connsiteY12" fmla="*/ 1663959 h 2246345"/>
                <a:gd name="connsiteX13" fmla="*/ 0 w 3209731"/>
                <a:gd name="connsiteY13" fmla="*/ 1164771 h 2246345"/>
                <a:gd name="connsiteX14" fmla="*/ 0 w 3209731"/>
                <a:gd name="connsiteY14" fmla="*/ 1164771 h 2246345"/>
                <a:gd name="connsiteX15" fmla="*/ 0 w 3209731"/>
                <a:gd name="connsiteY15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1164771 h 2246345"/>
                <a:gd name="connsiteX14" fmla="*/ 0 w 3209731"/>
                <a:gd name="connsiteY14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164771 h 2246345"/>
                <a:gd name="connsiteX12" fmla="*/ 0 w 3209731"/>
                <a:gd name="connsiteY12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1337388 w 3209731"/>
                <a:gd name="connsiteY2" fmla="*/ 0 h 2246345"/>
                <a:gd name="connsiteX3" fmla="*/ 3209731 w 3209731"/>
                <a:gd name="connsiteY3" fmla="*/ 0 h 2246345"/>
                <a:gd name="connsiteX4" fmla="*/ 3209731 w 3209731"/>
                <a:gd name="connsiteY4" fmla="*/ 1164771 h 2246345"/>
                <a:gd name="connsiteX5" fmla="*/ 3209731 w 3209731"/>
                <a:gd name="connsiteY5" fmla="*/ 1996751 h 2246345"/>
                <a:gd name="connsiteX6" fmla="*/ 1337388 w 3209731"/>
                <a:gd name="connsiteY6" fmla="*/ 1996751 h 2246345"/>
                <a:gd name="connsiteX7" fmla="*/ 936182 w 3209731"/>
                <a:gd name="connsiteY7" fmla="*/ 2246345 h 2246345"/>
                <a:gd name="connsiteX8" fmla="*/ 534955 w 3209731"/>
                <a:gd name="connsiteY8" fmla="*/ 1996751 h 2246345"/>
                <a:gd name="connsiteX9" fmla="*/ 0 w 3209731"/>
                <a:gd name="connsiteY9" fmla="*/ 1996751 h 2246345"/>
                <a:gd name="connsiteX10" fmla="*/ 0 w 3209731"/>
                <a:gd name="connsiteY10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3209731 w 3209731"/>
                <a:gd name="connsiteY2" fmla="*/ 0 h 2246345"/>
                <a:gd name="connsiteX3" fmla="*/ 3209731 w 3209731"/>
                <a:gd name="connsiteY3" fmla="*/ 1164771 h 2246345"/>
                <a:gd name="connsiteX4" fmla="*/ 3209731 w 3209731"/>
                <a:gd name="connsiteY4" fmla="*/ 1996751 h 2246345"/>
                <a:gd name="connsiteX5" fmla="*/ 1337388 w 3209731"/>
                <a:gd name="connsiteY5" fmla="*/ 1996751 h 2246345"/>
                <a:gd name="connsiteX6" fmla="*/ 936182 w 3209731"/>
                <a:gd name="connsiteY6" fmla="*/ 2246345 h 2246345"/>
                <a:gd name="connsiteX7" fmla="*/ 534955 w 3209731"/>
                <a:gd name="connsiteY7" fmla="*/ 1996751 h 2246345"/>
                <a:gd name="connsiteX8" fmla="*/ 0 w 3209731"/>
                <a:gd name="connsiteY8" fmla="*/ 1996751 h 2246345"/>
                <a:gd name="connsiteX9" fmla="*/ 0 w 3209731"/>
                <a:gd name="connsiteY9" fmla="*/ 0 h 2246345"/>
                <a:gd name="connsiteX0" fmla="*/ 0 w 3209731"/>
                <a:gd name="connsiteY0" fmla="*/ 0 h 2246345"/>
                <a:gd name="connsiteX1" fmla="*/ 3209731 w 3209731"/>
                <a:gd name="connsiteY1" fmla="*/ 0 h 2246345"/>
                <a:gd name="connsiteX2" fmla="*/ 3209731 w 3209731"/>
                <a:gd name="connsiteY2" fmla="*/ 1164771 h 2246345"/>
                <a:gd name="connsiteX3" fmla="*/ 3209731 w 3209731"/>
                <a:gd name="connsiteY3" fmla="*/ 1996751 h 2246345"/>
                <a:gd name="connsiteX4" fmla="*/ 1337388 w 3209731"/>
                <a:gd name="connsiteY4" fmla="*/ 1996751 h 2246345"/>
                <a:gd name="connsiteX5" fmla="*/ 936182 w 3209731"/>
                <a:gd name="connsiteY5" fmla="*/ 2246345 h 2246345"/>
                <a:gd name="connsiteX6" fmla="*/ 534955 w 3209731"/>
                <a:gd name="connsiteY6" fmla="*/ 1996751 h 2246345"/>
                <a:gd name="connsiteX7" fmla="*/ 0 w 3209731"/>
                <a:gd name="connsiteY7" fmla="*/ 1996751 h 2246345"/>
                <a:gd name="connsiteX8" fmla="*/ 0 w 3209731"/>
                <a:gd name="connsiteY8" fmla="*/ 0 h 2246345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1267408 h 2348982"/>
                <a:gd name="connsiteX3" fmla="*/ 3452327 w 3452327"/>
                <a:gd name="connsiteY3" fmla="*/ 2099388 h 2348982"/>
                <a:gd name="connsiteX4" fmla="*/ 1579984 w 3452327"/>
                <a:gd name="connsiteY4" fmla="*/ 2099388 h 2348982"/>
                <a:gd name="connsiteX5" fmla="*/ 1178778 w 3452327"/>
                <a:gd name="connsiteY5" fmla="*/ 2348982 h 2348982"/>
                <a:gd name="connsiteX6" fmla="*/ 777551 w 3452327"/>
                <a:gd name="connsiteY6" fmla="*/ 2099388 h 2348982"/>
                <a:gd name="connsiteX7" fmla="*/ 242596 w 3452327"/>
                <a:gd name="connsiteY7" fmla="*/ 2099388 h 2348982"/>
                <a:gd name="connsiteX8" fmla="*/ 0 w 3452327"/>
                <a:gd name="connsiteY8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2099388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303038 w 3452327"/>
                <a:gd name="connsiteY2" fmla="*/ 2034074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9984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197429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452327" h="2750198">
                  <a:moveTo>
                    <a:pt x="0" y="0"/>
                  </a:moveTo>
                  <a:lnTo>
                    <a:pt x="3452327" y="102637"/>
                  </a:lnTo>
                  <a:lnTo>
                    <a:pt x="3303038" y="2034074"/>
                  </a:lnTo>
                  <a:lnTo>
                    <a:pt x="1197429" y="2099388"/>
                  </a:lnTo>
                  <a:lnTo>
                    <a:pt x="908190" y="2750198"/>
                  </a:lnTo>
                  <a:lnTo>
                    <a:pt x="777551" y="2099388"/>
                  </a:lnTo>
                  <a:lnTo>
                    <a:pt x="242596" y="20993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C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  <p:sp>
          <p:nvSpPr>
            <p:cNvPr id="8" name="Rectangular Callout 4">
              <a:extLst>
                <a:ext uri="{FF2B5EF4-FFF2-40B4-BE49-F238E27FC236}">
                  <a16:creationId xmlns:a16="http://schemas.microsoft.com/office/drawing/2014/main" id="{0C832F2A-C647-474C-8357-42DA33E371B1}"/>
                </a:ext>
              </a:extLst>
            </p:cNvPr>
            <p:cNvSpPr/>
            <p:nvPr/>
          </p:nvSpPr>
          <p:spPr>
            <a:xfrm rot="21391109" flipH="1">
              <a:off x="-295703" y="-594891"/>
              <a:ext cx="1461749" cy="1451518"/>
            </a:xfrm>
            <a:custGeom>
              <a:avLst/>
              <a:gdLst>
                <a:gd name="connsiteX0" fmla="*/ 0 w 3209731"/>
                <a:gd name="connsiteY0" fmla="*/ 0 h 1996751"/>
                <a:gd name="connsiteX1" fmla="*/ 534955 w 3209731"/>
                <a:gd name="connsiteY1" fmla="*/ 0 h 1996751"/>
                <a:gd name="connsiteX2" fmla="*/ 534955 w 3209731"/>
                <a:gd name="connsiteY2" fmla="*/ 0 h 1996751"/>
                <a:gd name="connsiteX3" fmla="*/ 1337388 w 3209731"/>
                <a:gd name="connsiteY3" fmla="*/ 0 h 1996751"/>
                <a:gd name="connsiteX4" fmla="*/ 3209731 w 3209731"/>
                <a:gd name="connsiteY4" fmla="*/ 0 h 1996751"/>
                <a:gd name="connsiteX5" fmla="*/ 3209731 w 3209731"/>
                <a:gd name="connsiteY5" fmla="*/ 1164771 h 1996751"/>
                <a:gd name="connsiteX6" fmla="*/ 3209731 w 3209731"/>
                <a:gd name="connsiteY6" fmla="*/ 1164771 h 1996751"/>
                <a:gd name="connsiteX7" fmla="*/ 3209731 w 3209731"/>
                <a:gd name="connsiteY7" fmla="*/ 1663959 h 1996751"/>
                <a:gd name="connsiteX8" fmla="*/ 3209731 w 3209731"/>
                <a:gd name="connsiteY8" fmla="*/ 1996751 h 1996751"/>
                <a:gd name="connsiteX9" fmla="*/ 1337388 w 3209731"/>
                <a:gd name="connsiteY9" fmla="*/ 1996751 h 1996751"/>
                <a:gd name="connsiteX10" fmla="*/ 936182 w 3209731"/>
                <a:gd name="connsiteY10" fmla="*/ 2246345 h 1996751"/>
                <a:gd name="connsiteX11" fmla="*/ 534955 w 3209731"/>
                <a:gd name="connsiteY11" fmla="*/ 1996751 h 1996751"/>
                <a:gd name="connsiteX12" fmla="*/ 0 w 3209731"/>
                <a:gd name="connsiteY12" fmla="*/ 1996751 h 1996751"/>
                <a:gd name="connsiteX13" fmla="*/ 0 w 3209731"/>
                <a:gd name="connsiteY13" fmla="*/ 1663959 h 1996751"/>
                <a:gd name="connsiteX14" fmla="*/ 0 w 3209731"/>
                <a:gd name="connsiteY14" fmla="*/ 1164771 h 1996751"/>
                <a:gd name="connsiteX15" fmla="*/ 0 w 3209731"/>
                <a:gd name="connsiteY15" fmla="*/ 1164771 h 1996751"/>
                <a:gd name="connsiteX16" fmla="*/ 0 w 3209731"/>
                <a:gd name="connsiteY16" fmla="*/ 0 h 1996751"/>
                <a:gd name="connsiteX0" fmla="*/ 0 w 3405674"/>
                <a:gd name="connsiteY0" fmla="*/ 0 h 2246345"/>
                <a:gd name="connsiteX1" fmla="*/ 534955 w 3405674"/>
                <a:gd name="connsiteY1" fmla="*/ 0 h 2246345"/>
                <a:gd name="connsiteX2" fmla="*/ 534955 w 3405674"/>
                <a:gd name="connsiteY2" fmla="*/ 0 h 2246345"/>
                <a:gd name="connsiteX3" fmla="*/ 1337388 w 3405674"/>
                <a:gd name="connsiteY3" fmla="*/ 0 h 2246345"/>
                <a:gd name="connsiteX4" fmla="*/ 3209731 w 3405674"/>
                <a:gd name="connsiteY4" fmla="*/ 0 h 2246345"/>
                <a:gd name="connsiteX5" fmla="*/ 3209731 w 3405674"/>
                <a:gd name="connsiteY5" fmla="*/ 1164771 h 2246345"/>
                <a:gd name="connsiteX6" fmla="*/ 3209731 w 3405674"/>
                <a:gd name="connsiteY6" fmla="*/ 1164771 h 2246345"/>
                <a:gd name="connsiteX7" fmla="*/ 3405674 w 3405674"/>
                <a:gd name="connsiteY7" fmla="*/ 1617306 h 2246345"/>
                <a:gd name="connsiteX8" fmla="*/ 3209731 w 3405674"/>
                <a:gd name="connsiteY8" fmla="*/ 1996751 h 2246345"/>
                <a:gd name="connsiteX9" fmla="*/ 1337388 w 3405674"/>
                <a:gd name="connsiteY9" fmla="*/ 1996751 h 2246345"/>
                <a:gd name="connsiteX10" fmla="*/ 936182 w 3405674"/>
                <a:gd name="connsiteY10" fmla="*/ 2246345 h 2246345"/>
                <a:gd name="connsiteX11" fmla="*/ 534955 w 3405674"/>
                <a:gd name="connsiteY11" fmla="*/ 1996751 h 2246345"/>
                <a:gd name="connsiteX12" fmla="*/ 0 w 3405674"/>
                <a:gd name="connsiteY12" fmla="*/ 1996751 h 2246345"/>
                <a:gd name="connsiteX13" fmla="*/ 0 w 3405674"/>
                <a:gd name="connsiteY13" fmla="*/ 1663959 h 2246345"/>
                <a:gd name="connsiteX14" fmla="*/ 0 w 3405674"/>
                <a:gd name="connsiteY14" fmla="*/ 1164771 h 2246345"/>
                <a:gd name="connsiteX15" fmla="*/ 0 w 3405674"/>
                <a:gd name="connsiteY15" fmla="*/ 1164771 h 2246345"/>
                <a:gd name="connsiteX16" fmla="*/ 0 w 3405674"/>
                <a:gd name="connsiteY16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164771 h 2246345"/>
                <a:gd name="connsiteX7" fmla="*/ 3209731 w 3209731"/>
                <a:gd name="connsiteY7" fmla="*/ 1996751 h 2246345"/>
                <a:gd name="connsiteX8" fmla="*/ 1337388 w 3209731"/>
                <a:gd name="connsiteY8" fmla="*/ 1996751 h 2246345"/>
                <a:gd name="connsiteX9" fmla="*/ 936182 w 3209731"/>
                <a:gd name="connsiteY9" fmla="*/ 2246345 h 2246345"/>
                <a:gd name="connsiteX10" fmla="*/ 534955 w 3209731"/>
                <a:gd name="connsiteY10" fmla="*/ 1996751 h 2246345"/>
                <a:gd name="connsiteX11" fmla="*/ 0 w 3209731"/>
                <a:gd name="connsiteY11" fmla="*/ 1996751 h 2246345"/>
                <a:gd name="connsiteX12" fmla="*/ 0 w 3209731"/>
                <a:gd name="connsiteY12" fmla="*/ 1663959 h 2246345"/>
                <a:gd name="connsiteX13" fmla="*/ 0 w 3209731"/>
                <a:gd name="connsiteY13" fmla="*/ 1164771 h 2246345"/>
                <a:gd name="connsiteX14" fmla="*/ 0 w 3209731"/>
                <a:gd name="connsiteY14" fmla="*/ 1164771 h 2246345"/>
                <a:gd name="connsiteX15" fmla="*/ 0 w 3209731"/>
                <a:gd name="connsiteY15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1164771 h 2246345"/>
                <a:gd name="connsiteX14" fmla="*/ 0 w 3209731"/>
                <a:gd name="connsiteY14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164771 h 2246345"/>
                <a:gd name="connsiteX12" fmla="*/ 0 w 3209731"/>
                <a:gd name="connsiteY12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1337388 w 3209731"/>
                <a:gd name="connsiteY2" fmla="*/ 0 h 2246345"/>
                <a:gd name="connsiteX3" fmla="*/ 3209731 w 3209731"/>
                <a:gd name="connsiteY3" fmla="*/ 0 h 2246345"/>
                <a:gd name="connsiteX4" fmla="*/ 3209731 w 3209731"/>
                <a:gd name="connsiteY4" fmla="*/ 1164771 h 2246345"/>
                <a:gd name="connsiteX5" fmla="*/ 3209731 w 3209731"/>
                <a:gd name="connsiteY5" fmla="*/ 1996751 h 2246345"/>
                <a:gd name="connsiteX6" fmla="*/ 1337388 w 3209731"/>
                <a:gd name="connsiteY6" fmla="*/ 1996751 h 2246345"/>
                <a:gd name="connsiteX7" fmla="*/ 936182 w 3209731"/>
                <a:gd name="connsiteY7" fmla="*/ 2246345 h 2246345"/>
                <a:gd name="connsiteX8" fmla="*/ 534955 w 3209731"/>
                <a:gd name="connsiteY8" fmla="*/ 1996751 h 2246345"/>
                <a:gd name="connsiteX9" fmla="*/ 0 w 3209731"/>
                <a:gd name="connsiteY9" fmla="*/ 1996751 h 2246345"/>
                <a:gd name="connsiteX10" fmla="*/ 0 w 3209731"/>
                <a:gd name="connsiteY10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3209731 w 3209731"/>
                <a:gd name="connsiteY2" fmla="*/ 0 h 2246345"/>
                <a:gd name="connsiteX3" fmla="*/ 3209731 w 3209731"/>
                <a:gd name="connsiteY3" fmla="*/ 1164771 h 2246345"/>
                <a:gd name="connsiteX4" fmla="*/ 3209731 w 3209731"/>
                <a:gd name="connsiteY4" fmla="*/ 1996751 h 2246345"/>
                <a:gd name="connsiteX5" fmla="*/ 1337388 w 3209731"/>
                <a:gd name="connsiteY5" fmla="*/ 1996751 h 2246345"/>
                <a:gd name="connsiteX6" fmla="*/ 936182 w 3209731"/>
                <a:gd name="connsiteY6" fmla="*/ 2246345 h 2246345"/>
                <a:gd name="connsiteX7" fmla="*/ 534955 w 3209731"/>
                <a:gd name="connsiteY7" fmla="*/ 1996751 h 2246345"/>
                <a:gd name="connsiteX8" fmla="*/ 0 w 3209731"/>
                <a:gd name="connsiteY8" fmla="*/ 1996751 h 2246345"/>
                <a:gd name="connsiteX9" fmla="*/ 0 w 3209731"/>
                <a:gd name="connsiteY9" fmla="*/ 0 h 2246345"/>
                <a:gd name="connsiteX0" fmla="*/ 0 w 3209731"/>
                <a:gd name="connsiteY0" fmla="*/ 0 h 2246345"/>
                <a:gd name="connsiteX1" fmla="*/ 3209731 w 3209731"/>
                <a:gd name="connsiteY1" fmla="*/ 0 h 2246345"/>
                <a:gd name="connsiteX2" fmla="*/ 3209731 w 3209731"/>
                <a:gd name="connsiteY2" fmla="*/ 1164771 h 2246345"/>
                <a:gd name="connsiteX3" fmla="*/ 3209731 w 3209731"/>
                <a:gd name="connsiteY3" fmla="*/ 1996751 h 2246345"/>
                <a:gd name="connsiteX4" fmla="*/ 1337388 w 3209731"/>
                <a:gd name="connsiteY4" fmla="*/ 1996751 h 2246345"/>
                <a:gd name="connsiteX5" fmla="*/ 936182 w 3209731"/>
                <a:gd name="connsiteY5" fmla="*/ 2246345 h 2246345"/>
                <a:gd name="connsiteX6" fmla="*/ 534955 w 3209731"/>
                <a:gd name="connsiteY6" fmla="*/ 1996751 h 2246345"/>
                <a:gd name="connsiteX7" fmla="*/ 0 w 3209731"/>
                <a:gd name="connsiteY7" fmla="*/ 1996751 h 2246345"/>
                <a:gd name="connsiteX8" fmla="*/ 0 w 3209731"/>
                <a:gd name="connsiteY8" fmla="*/ 0 h 2246345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1267408 h 2348982"/>
                <a:gd name="connsiteX3" fmla="*/ 3452327 w 3452327"/>
                <a:gd name="connsiteY3" fmla="*/ 2099388 h 2348982"/>
                <a:gd name="connsiteX4" fmla="*/ 1579984 w 3452327"/>
                <a:gd name="connsiteY4" fmla="*/ 2099388 h 2348982"/>
                <a:gd name="connsiteX5" fmla="*/ 1178778 w 3452327"/>
                <a:gd name="connsiteY5" fmla="*/ 2348982 h 2348982"/>
                <a:gd name="connsiteX6" fmla="*/ 777551 w 3452327"/>
                <a:gd name="connsiteY6" fmla="*/ 2099388 h 2348982"/>
                <a:gd name="connsiteX7" fmla="*/ 242596 w 3452327"/>
                <a:gd name="connsiteY7" fmla="*/ 2099388 h 2348982"/>
                <a:gd name="connsiteX8" fmla="*/ 0 w 3452327"/>
                <a:gd name="connsiteY8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2099388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303038 w 3452327"/>
                <a:gd name="connsiteY2" fmla="*/ 2034074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9984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197429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7775 w 3452327"/>
                <a:gd name="connsiteY3" fmla="*/ 2082124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452327" h="2750198">
                  <a:moveTo>
                    <a:pt x="0" y="0"/>
                  </a:moveTo>
                  <a:lnTo>
                    <a:pt x="3452327" y="102637"/>
                  </a:lnTo>
                  <a:lnTo>
                    <a:pt x="3303038" y="2034074"/>
                  </a:lnTo>
                  <a:lnTo>
                    <a:pt x="1577775" y="2082124"/>
                  </a:lnTo>
                  <a:lnTo>
                    <a:pt x="908190" y="2750198"/>
                  </a:lnTo>
                  <a:lnTo>
                    <a:pt x="777551" y="2099388"/>
                  </a:lnTo>
                  <a:lnTo>
                    <a:pt x="242596" y="20993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  <p:sp>
          <p:nvSpPr>
            <p:cNvPr id="10" name="Rectangular Callout 4">
              <a:extLst>
                <a:ext uri="{FF2B5EF4-FFF2-40B4-BE49-F238E27FC236}">
                  <a16:creationId xmlns:a16="http://schemas.microsoft.com/office/drawing/2014/main" id="{F5C10E10-769A-394B-8B36-E487B9658D0C}"/>
                </a:ext>
              </a:extLst>
            </p:cNvPr>
            <p:cNvSpPr/>
            <p:nvPr/>
          </p:nvSpPr>
          <p:spPr>
            <a:xfrm rot="9912178">
              <a:off x="8301664" y="5312532"/>
              <a:ext cx="4550714" cy="2750198"/>
            </a:xfrm>
            <a:custGeom>
              <a:avLst/>
              <a:gdLst>
                <a:gd name="connsiteX0" fmla="*/ 0 w 3209731"/>
                <a:gd name="connsiteY0" fmla="*/ 0 h 1996751"/>
                <a:gd name="connsiteX1" fmla="*/ 534955 w 3209731"/>
                <a:gd name="connsiteY1" fmla="*/ 0 h 1996751"/>
                <a:gd name="connsiteX2" fmla="*/ 534955 w 3209731"/>
                <a:gd name="connsiteY2" fmla="*/ 0 h 1996751"/>
                <a:gd name="connsiteX3" fmla="*/ 1337388 w 3209731"/>
                <a:gd name="connsiteY3" fmla="*/ 0 h 1996751"/>
                <a:gd name="connsiteX4" fmla="*/ 3209731 w 3209731"/>
                <a:gd name="connsiteY4" fmla="*/ 0 h 1996751"/>
                <a:gd name="connsiteX5" fmla="*/ 3209731 w 3209731"/>
                <a:gd name="connsiteY5" fmla="*/ 1164771 h 1996751"/>
                <a:gd name="connsiteX6" fmla="*/ 3209731 w 3209731"/>
                <a:gd name="connsiteY6" fmla="*/ 1164771 h 1996751"/>
                <a:gd name="connsiteX7" fmla="*/ 3209731 w 3209731"/>
                <a:gd name="connsiteY7" fmla="*/ 1663959 h 1996751"/>
                <a:gd name="connsiteX8" fmla="*/ 3209731 w 3209731"/>
                <a:gd name="connsiteY8" fmla="*/ 1996751 h 1996751"/>
                <a:gd name="connsiteX9" fmla="*/ 1337388 w 3209731"/>
                <a:gd name="connsiteY9" fmla="*/ 1996751 h 1996751"/>
                <a:gd name="connsiteX10" fmla="*/ 936182 w 3209731"/>
                <a:gd name="connsiteY10" fmla="*/ 2246345 h 1996751"/>
                <a:gd name="connsiteX11" fmla="*/ 534955 w 3209731"/>
                <a:gd name="connsiteY11" fmla="*/ 1996751 h 1996751"/>
                <a:gd name="connsiteX12" fmla="*/ 0 w 3209731"/>
                <a:gd name="connsiteY12" fmla="*/ 1996751 h 1996751"/>
                <a:gd name="connsiteX13" fmla="*/ 0 w 3209731"/>
                <a:gd name="connsiteY13" fmla="*/ 1663959 h 1996751"/>
                <a:gd name="connsiteX14" fmla="*/ 0 w 3209731"/>
                <a:gd name="connsiteY14" fmla="*/ 1164771 h 1996751"/>
                <a:gd name="connsiteX15" fmla="*/ 0 w 3209731"/>
                <a:gd name="connsiteY15" fmla="*/ 1164771 h 1996751"/>
                <a:gd name="connsiteX16" fmla="*/ 0 w 3209731"/>
                <a:gd name="connsiteY16" fmla="*/ 0 h 1996751"/>
                <a:gd name="connsiteX0" fmla="*/ 0 w 3405674"/>
                <a:gd name="connsiteY0" fmla="*/ 0 h 2246345"/>
                <a:gd name="connsiteX1" fmla="*/ 534955 w 3405674"/>
                <a:gd name="connsiteY1" fmla="*/ 0 h 2246345"/>
                <a:gd name="connsiteX2" fmla="*/ 534955 w 3405674"/>
                <a:gd name="connsiteY2" fmla="*/ 0 h 2246345"/>
                <a:gd name="connsiteX3" fmla="*/ 1337388 w 3405674"/>
                <a:gd name="connsiteY3" fmla="*/ 0 h 2246345"/>
                <a:gd name="connsiteX4" fmla="*/ 3209731 w 3405674"/>
                <a:gd name="connsiteY4" fmla="*/ 0 h 2246345"/>
                <a:gd name="connsiteX5" fmla="*/ 3209731 w 3405674"/>
                <a:gd name="connsiteY5" fmla="*/ 1164771 h 2246345"/>
                <a:gd name="connsiteX6" fmla="*/ 3209731 w 3405674"/>
                <a:gd name="connsiteY6" fmla="*/ 1164771 h 2246345"/>
                <a:gd name="connsiteX7" fmla="*/ 3405674 w 3405674"/>
                <a:gd name="connsiteY7" fmla="*/ 1617306 h 2246345"/>
                <a:gd name="connsiteX8" fmla="*/ 3209731 w 3405674"/>
                <a:gd name="connsiteY8" fmla="*/ 1996751 h 2246345"/>
                <a:gd name="connsiteX9" fmla="*/ 1337388 w 3405674"/>
                <a:gd name="connsiteY9" fmla="*/ 1996751 h 2246345"/>
                <a:gd name="connsiteX10" fmla="*/ 936182 w 3405674"/>
                <a:gd name="connsiteY10" fmla="*/ 2246345 h 2246345"/>
                <a:gd name="connsiteX11" fmla="*/ 534955 w 3405674"/>
                <a:gd name="connsiteY11" fmla="*/ 1996751 h 2246345"/>
                <a:gd name="connsiteX12" fmla="*/ 0 w 3405674"/>
                <a:gd name="connsiteY12" fmla="*/ 1996751 h 2246345"/>
                <a:gd name="connsiteX13" fmla="*/ 0 w 3405674"/>
                <a:gd name="connsiteY13" fmla="*/ 1663959 h 2246345"/>
                <a:gd name="connsiteX14" fmla="*/ 0 w 3405674"/>
                <a:gd name="connsiteY14" fmla="*/ 1164771 h 2246345"/>
                <a:gd name="connsiteX15" fmla="*/ 0 w 3405674"/>
                <a:gd name="connsiteY15" fmla="*/ 1164771 h 2246345"/>
                <a:gd name="connsiteX16" fmla="*/ 0 w 3405674"/>
                <a:gd name="connsiteY16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164771 h 2246345"/>
                <a:gd name="connsiteX7" fmla="*/ 3209731 w 3209731"/>
                <a:gd name="connsiteY7" fmla="*/ 1996751 h 2246345"/>
                <a:gd name="connsiteX8" fmla="*/ 1337388 w 3209731"/>
                <a:gd name="connsiteY8" fmla="*/ 1996751 h 2246345"/>
                <a:gd name="connsiteX9" fmla="*/ 936182 w 3209731"/>
                <a:gd name="connsiteY9" fmla="*/ 2246345 h 2246345"/>
                <a:gd name="connsiteX10" fmla="*/ 534955 w 3209731"/>
                <a:gd name="connsiteY10" fmla="*/ 1996751 h 2246345"/>
                <a:gd name="connsiteX11" fmla="*/ 0 w 3209731"/>
                <a:gd name="connsiteY11" fmla="*/ 1996751 h 2246345"/>
                <a:gd name="connsiteX12" fmla="*/ 0 w 3209731"/>
                <a:gd name="connsiteY12" fmla="*/ 1663959 h 2246345"/>
                <a:gd name="connsiteX13" fmla="*/ 0 w 3209731"/>
                <a:gd name="connsiteY13" fmla="*/ 1164771 h 2246345"/>
                <a:gd name="connsiteX14" fmla="*/ 0 w 3209731"/>
                <a:gd name="connsiteY14" fmla="*/ 1164771 h 2246345"/>
                <a:gd name="connsiteX15" fmla="*/ 0 w 3209731"/>
                <a:gd name="connsiteY15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1164771 h 2246345"/>
                <a:gd name="connsiteX14" fmla="*/ 0 w 3209731"/>
                <a:gd name="connsiteY14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164771 h 2246345"/>
                <a:gd name="connsiteX12" fmla="*/ 0 w 3209731"/>
                <a:gd name="connsiteY12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1337388 w 3209731"/>
                <a:gd name="connsiteY2" fmla="*/ 0 h 2246345"/>
                <a:gd name="connsiteX3" fmla="*/ 3209731 w 3209731"/>
                <a:gd name="connsiteY3" fmla="*/ 0 h 2246345"/>
                <a:gd name="connsiteX4" fmla="*/ 3209731 w 3209731"/>
                <a:gd name="connsiteY4" fmla="*/ 1164771 h 2246345"/>
                <a:gd name="connsiteX5" fmla="*/ 3209731 w 3209731"/>
                <a:gd name="connsiteY5" fmla="*/ 1996751 h 2246345"/>
                <a:gd name="connsiteX6" fmla="*/ 1337388 w 3209731"/>
                <a:gd name="connsiteY6" fmla="*/ 1996751 h 2246345"/>
                <a:gd name="connsiteX7" fmla="*/ 936182 w 3209731"/>
                <a:gd name="connsiteY7" fmla="*/ 2246345 h 2246345"/>
                <a:gd name="connsiteX8" fmla="*/ 534955 w 3209731"/>
                <a:gd name="connsiteY8" fmla="*/ 1996751 h 2246345"/>
                <a:gd name="connsiteX9" fmla="*/ 0 w 3209731"/>
                <a:gd name="connsiteY9" fmla="*/ 1996751 h 2246345"/>
                <a:gd name="connsiteX10" fmla="*/ 0 w 3209731"/>
                <a:gd name="connsiteY10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3209731 w 3209731"/>
                <a:gd name="connsiteY2" fmla="*/ 0 h 2246345"/>
                <a:gd name="connsiteX3" fmla="*/ 3209731 w 3209731"/>
                <a:gd name="connsiteY3" fmla="*/ 1164771 h 2246345"/>
                <a:gd name="connsiteX4" fmla="*/ 3209731 w 3209731"/>
                <a:gd name="connsiteY4" fmla="*/ 1996751 h 2246345"/>
                <a:gd name="connsiteX5" fmla="*/ 1337388 w 3209731"/>
                <a:gd name="connsiteY5" fmla="*/ 1996751 h 2246345"/>
                <a:gd name="connsiteX6" fmla="*/ 936182 w 3209731"/>
                <a:gd name="connsiteY6" fmla="*/ 2246345 h 2246345"/>
                <a:gd name="connsiteX7" fmla="*/ 534955 w 3209731"/>
                <a:gd name="connsiteY7" fmla="*/ 1996751 h 2246345"/>
                <a:gd name="connsiteX8" fmla="*/ 0 w 3209731"/>
                <a:gd name="connsiteY8" fmla="*/ 1996751 h 2246345"/>
                <a:gd name="connsiteX9" fmla="*/ 0 w 3209731"/>
                <a:gd name="connsiteY9" fmla="*/ 0 h 2246345"/>
                <a:gd name="connsiteX0" fmla="*/ 0 w 3209731"/>
                <a:gd name="connsiteY0" fmla="*/ 0 h 2246345"/>
                <a:gd name="connsiteX1" fmla="*/ 3209731 w 3209731"/>
                <a:gd name="connsiteY1" fmla="*/ 0 h 2246345"/>
                <a:gd name="connsiteX2" fmla="*/ 3209731 w 3209731"/>
                <a:gd name="connsiteY2" fmla="*/ 1164771 h 2246345"/>
                <a:gd name="connsiteX3" fmla="*/ 3209731 w 3209731"/>
                <a:gd name="connsiteY3" fmla="*/ 1996751 h 2246345"/>
                <a:gd name="connsiteX4" fmla="*/ 1337388 w 3209731"/>
                <a:gd name="connsiteY4" fmla="*/ 1996751 h 2246345"/>
                <a:gd name="connsiteX5" fmla="*/ 936182 w 3209731"/>
                <a:gd name="connsiteY5" fmla="*/ 2246345 h 2246345"/>
                <a:gd name="connsiteX6" fmla="*/ 534955 w 3209731"/>
                <a:gd name="connsiteY6" fmla="*/ 1996751 h 2246345"/>
                <a:gd name="connsiteX7" fmla="*/ 0 w 3209731"/>
                <a:gd name="connsiteY7" fmla="*/ 1996751 h 2246345"/>
                <a:gd name="connsiteX8" fmla="*/ 0 w 3209731"/>
                <a:gd name="connsiteY8" fmla="*/ 0 h 2246345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1267408 h 2348982"/>
                <a:gd name="connsiteX3" fmla="*/ 3452327 w 3452327"/>
                <a:gd name="connsiteY3" fmla="*/ 2099388 h 2348982"/>
                <a:gd name="connsiteX4" fmla="*/ 1579984 w 3452327"/>
                <a:gd name="connsiteY4" fmla="*/ 2099388 h 2348982"/>
                <a:gd name="connsiteX5" fmla="*/ 1178778 w 3452327"/>
                <a:gd name="connsiteY5" fmla="*/ 2348982 h 2348982"/>
                <a:gd name="connsiteX6" fmla="*/ 777551 w 3452327"/>
                <a:gd name="connsiteY6" fmla="*/ 2099388 h 2348982"/>
                <a:gd name="connsiteX7" fmla="*/ 242596 w 3452327"/>
                <a:gd name="connsiteY7" fmla="*/ 2099388 h 2348982"/>
                <a:gd name="connsiteX8" fmla="*/ 0 w 3452327"/>
                <a:gd name="connsiteY8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2099388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303038 w 3452327"/>
                <a:gd name="connsiteY2" fmla="*/ 2034074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9984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197429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452327" h="2750198">
                  <a:moveTo>
                    <a:pt x="0" y="0"/>
                  </a:moveTo>
                  <a:lnTo>
                    <a:pt x="3452327" y="102637"/>
                  </a:lnTo>
                  <a:lnTo>
                    <a:pt x="3303038" y="2034074"/>
                  </a:lnTo>
                  <a:lnTo>
                    <a:pt x="1197429" y="2099388"/>
                  </a:lnTo>
                  <a:lnTo>
                    <a:pt x="908190" y="2750198"/>
                  </a:lnTo>
                  <a:lnTo>
                    <a:pt x="777551" y="2099388"/>
                  </a:lnTo>
                  <a:lnTo>
                    <a:pt x="242596" y="20993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C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  <p:sp>
          <p:nvSpPr>
            <p:cNvPr id="15" name="Rectangular Callout 4">
              <a:extLst>
                <a:ext uri="{FF2B5EF4-FFF2-40B4-BE49-F238E27FC236}">
                  <a16:creationId xmlns:a16="http://schemas.microsoft.com/office/drawing/2014/main" id="{98E31511-41AA-B747-B3B9-AD92C833F49C}"/>
                </a:ext>
              </a:extLst>
            </p:cNvPr>
            <p:cNvSpPr/>
            <p:nvPr/>
          </p:nvSpPr>
          <p:spPr>
            <a:xfrm rot="21391109" flipH="1">
              <a:off x="10953247" y="4295739"/>
              <a:ext cx="773732" cy="692515"/>
            </a:xfrm>
            <a:custGeom>
              <a:avLst/>
              <a:gdLst>
                <a:gd name="connsiteX0" fmla="*/ 0 w 3209731"/>
                <a:gd name="connsiteY0" fmla="*/ 0 h 1996751"/>
                <a:gd name="connsiteX1" fmla="*/ 534955 w 3209731"/>
                <a:gd name="connsiteY1" fmla="*/ 0 h 1996751"/>
                <a:gd name="connsiteX2" fmla="*/ 534955 w 3209731"/>
                <a:gd name="connsiteY2" fmla="*/ 0 h 1996751"/>
                <a:gd name="connsiteX3" fmla="*/ 1337388 w 3209731"/>
                <a:gd name="connsiteY3" fmla="*/ 0 h 1996751"/>
                <a:gd name="connsiteX4" fmla="*/ 3209731 w 3209731"/>
                <a:gd name="connsiteY4" fmla="*/ 0 h 1996751"/>
                <a:gd name="connsiteX5" fmla="*/ 3209731 w 3209731"/>
                <a:gd name="connsiteY5" fmla="*/ 1164771 h 1996751"/>
                <a:gd name="connsiteX6" fmla="*/ 3209731 w 3209731"/>
                <a:gd name="connsiteY6" fmla="*/ 1164771 h 1996751"/>
                <a:gd name="connsiteX7" fmla="*/ 3209731 w 3209731"/>
                <a:gd name="connsiteY7" fmla="*/ 1663959 h 1996751"/>
                <a:gd name="connsiteX8" fmla="*/ 3209731 w 3209731"/>
                <a:gd name="connsiteY8" fmla="*/ 1996751 h 1996751"/>
                <a:gd name="connsiteX9" fmla="*/ 1337388 w 3209731"/>
                <a:gd name="connsiteY9" fmla="*/ 1996751 h 1996751"/>
                <a:gd name="connsiteX10" fmla="*/ 936182 w 3209731"/>
                <a:gd name="connsiteY10" fmla="*/ 2246345 h 1996751"/>
                <a:gd name="connsiteX11" fmla="*/ 534955 w 3209731"/>
                <a:gd name="connsiteY11" fmla="*/ 1996751 h 1996751"/>
                <a:gd name="connsiteX12" fmla="*/ 0 w 3209731"/>
                <a:gd name="connsiteY12" fmla="*/ 1996751 h 1996751"/>
                <a:gd name="connsiteX13" fmla="*/ 0 w 3209731"/>
                <a:gd name="connsiteY13" fmla="*/ 1663959 h 1996751"/>
                <a:gd name="connsiteX14" fmla="*/ 0 w 3209731"/>
                <a:gd name="connsiteY14" fmla="*/ 1164771 h 1996751"/>
                <a:gd name="connsiteX15" fmla="*/ 0 w 3209731"/>
                <a:gd name="connsiteY15" fmla="*/ 1164771 h 1996751"/>
                <a:gd name="connsiteX16" fmla="*/ 0 w 3209731"/>
                <a:gd name="connsiteY16" fmla="*/ 0 h 1996751"/>
                <a:gd name="connsiteX0" fmla="*/ 0 w 3405674"/>
                <a:gd name="connsiteY0" fmla="*/ 0 h 2246345"/>
                <a:gd name="connsiteX1" fmla="*/ 534955 w 3405674"/>
                <a:gd name="connsiteY1" fmla="*/ 0 h 2246345"/>
                <a:gd name="connsiteX2" fmla="*/ 534955 w 3405674"/>
                <a:gd name="connsiteY2" fmla="*/ 0 h 2246345"/>
                <a:gd name="connsiteX3" fmla="*/ 1337388 w 3405674"/>
                <a:gd name="connsiteY3" fmla="*/ 0 h 2246345"/>
                <a:gd name="connsiteX4" fmla="*/ 3209731 w 3405674"/>
                <a:gd name="connsiteY4" fmla="*/ 0 h 2246345"/>
                <a:gd name="connsiteX5" fmla="*/ 3209731 w 3405674"/>
                <a:gd name="connsiteY5" fmla="*/ 1164771 h 2246345"/>
                <a:gd name="connsiteX6" fmla="*/ 3209731 w 3405674"/>
                <a:gd name="connsiteY6" fmla="*/ 1164771 h 2246345"/>
                <a:gd name="connsiteX7" fmla="*/ 3405674 w 3405674"/>
                <a:gd name="connsiteY7" fmla="*/ 1617306 h 2246345"/>
                <a:gd name="connsiteX8" fmla="*/ 3209731 w 3405674"/>
                <a:gd name="connsiteY8" fmla="*/ 1996751 h 2246345"/>
                <a:gd name="connsiteX9" fmla="*/ 1337388 w 3405674"/>
                <a:gd name="connsiteY9" fmla="*/ 1996751 h 2246345"/>
                <a:gd name="connsiteX10" fmla="*/ 936182 w 3405674"/>
                <a:gd name="connsiteY10" fmla="*/ 2246345 h 2246345"/>
                <a:gd name="connsiteX11" fmla="*/ 534955 w 3405674"/>
                <a:gd name="connsiteY11" fmla="*/ 1996751 h 2246345"/>
                <a:gd name="connsiteX12" fmla="*/ 0 w 3405674"/>
                <a:gd name="connsiteY12" fmla="*/ 1996751 h 2246345"/>
                <a:gd name="connsiteX13" fmla="*/ 0 w 3405674"/>
                <a:gd name="connsiteY13" fmla="*/ 1663959 h 2246345"/>
                <a:gd name="connsiteX14" fmla="*/ 0 w 3405674"/>
                <a:gd name="connsiteY14" fmla="*/ 1164771 h 2246345"/>
                <a:gd name="connsiteX15" fmla="*/ 0 w 3405674"/>
                <a:gd name="connsiteY15" fmla="*/ 1164771 h 2246345"/>
                <a:gd name="connsiteX16" fmla="*/ 0 w 3405674"/>
                <a:gd name="connsiteY16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164771 h 2246345"/>
                <a:gd name="connsiteX7" fmla="*/ 3209731 w 3209731"/>
                <a:gd name="connsiteY7" fmla="*/ 1996751 h 2246345"/>
                <a:gd name="connsiteX8" fmla="*/ 1337388 w 3209731"/>
                <a:gd name="connsiteY8" fmla="*/ 1996751 h 2246345"/>
                <a:gd name="connsiteX9" fmla="*/ 936182 w 3209731"/>
                <a:gd name="connsiteY9" fmla="*/ 2246345 h 2246345"/>
                <a:gd name="connsiteX10" fmla="*/ 534955 w 3209731"/>
                <a:gd name="connsiteY10" fmla="*/ 1996751 h 2246345"/>
                <a:gd name="connsiteX11" fmla="*/ 0 w 3209731"/>
                <a:gd name="connsiteY11" fmla="*/ 1996751 h 2246345"/>
                <a:gd name="connsiteX12" fmla="*/ 0 w 3209731"/>
                <a:gd name="connsiteY12" fmla="*/ 1663959 h 2246345"/>
                <a:gd name="connsiteX13" fmla="*/ 0 w 3209731"/>
                <a:gd name="connsiteY13" fmla="*/ 1164771 h 2246345"/>
                <a:gd name="connsiteX14" fmla="*/ 0 w 3209731"/>
                <a:gd name="connsiteY14" fmla="*/ 1164771 h 2246345"/>
                <a:gd name="connsiteX15" fmla="*/ 0 w 3209731"/>
                <a:gd name="connsiteY15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1164771 h 2246345"/>
                <a:gd name="connsiteX14" fmla="*/ 0 w 3209731"/>
                <a:gd name="connsiteY14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164771 h 2246345"/>
                <a:gd name="connsiteX12" fmla="*/ 0 w 3209731"/>
                <a:gd name="connsiteY12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1337388 w 3209731"/>
                <a:gd name="connsiteY2" fmla="*/ 0 h 2246345"/>
                <a:gd name="connsiteX3" fmla="*/ 3209731 w 3209731"/>
                <a:gd name="connsiteY3" fmla="*/ 0 h 2246345"/>
                <a:gd name="connsiteX4" fmla="*/ 3209731 w 3209731"/>
                <a:gd name="connsiteY4" fmla="*/ 1164771 h 2246345"/>
                <a:gd name="connsiteX5" fmla="*/ 3209731 w 3209731"/>
                <a:gd name="connsiteY5" fmla="*/ 1996751 h 2246345"/>
                <a:gd name="connsiteX6" fmla="*/ 1337388 w 3209731"/>
                <a:gd name="connsiteY6" fmla="*/ 1996751 h 2246345"/>
                <a:gd name="connsiteX7" fmla="*/ 936182 w 3209731"/>
                <a:gd name="connsiteY7" fmla="*/ 2246345 h 2246345"/>
                <a:gd name="connsiteX8" fmla="*/ 534955 w 3209731"/>
                <a:gd name="connsiteY8" fmla="*/ 1996751 h 2246345"/>
                <a:gd name="connsiteX9" fmla="*/ 0 w 3209731"/>
                <a:gd name="connsiteY9" fmla="*/ 1996751 h 2246345"/>
                <a:gd name="connsiteX10" fmla="*/ 0 w 3209731"/>
                <a:gd name="connsiteY10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3209731 w 3209731"/>
                <a:gd name="connsiteY2" fmla="*/ 0 h 2246345"/>
                <a:gd name="connsiteX3" fmla="*/ 3209731 w 3209731"/>
                <a:gd name="connsiteY3" fmla="*/ 1164771 h 2246345"/>
                <a:gd name="connsiteX4" fmla="*/ 3209731 w 3209731"/>
                <a:gd name="connsiteY4" fmla="*/ 1996751 h 2246345"/>
                <a:gd name="connsiteX5" fmla="*/ 1337388 w 3209731"/>
                <a:gd name="connsiteY5" fmla="*/ 1996751 h 2246345"/>
                <a:gd name="connsiteX6" fmla="*/ 936182 w 3209731"/>
                <a:gd name="connsiteY6" fmla="*/ 2246345 h 2246345"/>
                <a:gd name="connsiteX7" fmla="*/ 534955 w 3209731"/>
                <a:gd name="connsiteY7" fmla="*/ 1996751 h 2246345"/>
                <a:gd name="connsiteX8" fmla="*/ 0 w 3209731"/>
                <a:gd name="connsiteY8" fmla="*/ 1996751 h 2246345"/>
                <a:gd name="connsiteX9" fmla="*/ 0 w 3209731"/>
                <a:gd name="connsiteY9" fmla="*/ 0 h 2246345"/>
                <a:gd name="connsiteX0" fmla="*/ 0 w 3209731"/>
                <a:gd name="connsiteY0" fmla="*/ 0 h 2246345"/>
                <a:gd name="connsiteX1" fmla="*/ 3209731 w 3209731"/>
                <a:gd name="connsiteY1" fmla="*/ 0 h 2246345"/>
                <a:gd name="connsiteX2" fmla="*/ 3209731 w 3209731"/>
                <a:gd name="connsiteY2" fmla="*/ 1164771 h 2246345"/>
                <a:gd name="connsiteX3" fmla="*/ 3209731 w 3209731"/>
                <a:gd name="connsiteY3" fmla="*/ 1996751 h 2246345"/>
                <a:gd name="connsiteX4" fmla="*/ 1337388 w 3209731"/>
                <a:gd name="connsiteY4" fmla="*/ 1996751 h 2246345"/>
                <a:gd name="connsiteX5" fmla="*/ 936182 w 3209731"/>
                <a:gd name="connsiteY5" fmla="*/ 2246345 h 2246345"/>
                <a:gd name="connsiteX6" fmla="*/ 534955 w 3209731"/>
                <a:gd name="connsiteY6" fmla="*/ 1996751 h 2246345"/>
                <a:gd name="connsiteX7" fmla="*/ 0 w 3209731"/>
                <a:gd name="connsiteY7" fmla="*/ 1996751 h 2246345"/>
                <a:gd name="connsiteX8" fmla="*/ 0 w 3209731"/>
                <a:gd name="connsiteY8" fmla="*/ 0 h 2246345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1267408 h 2348982"/>
                <a:gd name="connsiteX3" fmla="*/ 3452327 w 3452327"/>
                <a:gd name="connsiteY3" fmla="*/ 2099388 h 2348982"/>
                <a:gd name="connsiteX4" fmla="*/ 1579984 w 3452327"/>
                <a:gd name="connsiteY4" fmla="*/ 2099388 h 2348982"/>
                <a:gd name="connsiteX5" fmla="*/ 1178778 w 3452327"/>
                <a:gd name="connsiteY5" fmla="*/ 2348982 h 2348982"/>
                <a:gd name="connsiteX6" fmla="*/ 777551 w 3452327"/>
                <a:gd name="connsiteY6" fmla="*/ 2099388 h 2348982"/>
                <a:gd name="connsiteX7" fmla="*/ 242596 w 3452327"/>
                <a:gd name="connsiteY7" fmla="*/ 2099388 h 2348982"/>
                <a:gd name="connsiteX8" fmla="*/ 0 w 3452327"/>
                <a:gd name="connsiteY8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2099388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303038 w 3452327"/>
                <a:gd name="connsiteY2" fmla="*/ 2034074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9984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197429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7775 w 3452327"/>
                <a:gd name="connsiteY3" fmla="*/ 2082124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452327" h="2750198">
                  <a:moveTo>
                    <a:pt x="0" y="0"/>
                  </a:moveTo>
                  <a:lnTo>
                    <a:pt x="3452327" y="102637"/>
                  </a:lnTo>
                  <a:lnTo>
                    <a:pt x="3303038" y="2034074"/>
                  </a:lnTo>
                  <a:lnTo>
                    <a:pt x="1577775" y="2082124"/>
                  </a:lnTo>
                  <a:lnTo>
                    <a:pt x="908190" y="2750198"/>
                  </a:lnTo>
                  <a:lnTo>
                    <a:pt x="777551" y="2099388"/>
                  </a:lnTo>
                  <a:lnTo>
                    <a:pt x="242596" y="20993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</p:grpSp>
      <p:sp>
        <p:nvSpPr>
          <p:cNvPr id="20" name="Rectangular Callout 4">
            <a:extLst>
              <a:ext uri="{FF2B5EF4-FFF2-40B4-BE49-F238E27FC236}">
                <a16:creationId xmlns:a16="http://schemas.microsoft.com/office/drawing/2014/main" id="{AC8CDB51-9AE2-894D-829D-794F1B32C679}"/>
              </a:ext>
            </a:extLst>
          </p:cNvPr>
          <p:cNvSpPr/>
          <p:nvPr/>
        </p:nvSpPr>
        <p:spPr>
          <a:xfrm rot="21448396">
            <a:off x="1959315" y="2376830"/>
            <a:ext cx="4700354" cy="2654382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7775 w 3452327"/>
              <a:gd name="connsiteY3" fmla="*/ 2082124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577775 w 3452327"/>
              <a:gd name="connsiteY3" fmla="*/ 2082124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25363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52327" h="2450336">
                <a:moveTo>
                  <a:pt x="0" y="0"/>
                </a:moveTo>
                <a:lnTo>
                  <a:pt x="3452327" y="102637"/>
                </a:lnTo>
                <a:lnTo>
                  <a:pt x="3303038" y="2034074"/>
                </a:lnTo>
                <a:lnTo>
                  <a:pt x="1253633" y="2097501"/>
                </a:lnTo>
                <a:lnTo>
                  <a:pt x="876821" y="2450336"/>
                </a:lnTo>
                <a:lnTo>
                  <a:pt x="777551" y="2099388"/>
                </a:lnTo>
                <a:lnTo>
                  <a:pt x="242596" y="2099388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14" name="Rectangular Callout 4">
            <a:extLst>
              <a:ext uri="{FF2B5EF4-FFF2-40B4-BE49-F238E27FC236}">
                <a16:creationId xmlns:a16="http://schemas.microsoft.com/office/drawing/2014/main" id="{8922990E-F21A-A04A-B26F-2BD89ACE93C3}"/>
              </a:ext>
            </a:extLst>
          </p:cNvPr>
          <p:cNvSpPr/>
          <p:nvPr/>
        </p:nvSpPr>
        <p:spPr>
          <a:xfrm>
            <a:off x="2090912" y="2260276"/>
            <a:ext cx="4644232" cy="2702574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7775 w 3452327"/>
              <a:gd name="connsiteY3" fmla="*/ 2082124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577775 w 3452327"/>
              <a:gd name="connsiteY3" fmla="*/ 2082124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25363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52327" h="2450336">
                <a:moveTo>
                  <a:pt x="0" y="0"/>
                </a:moveTo>
                <a:lnTo>
                  <a:pt x="3452327" y="102637"/>
                </a:lnTo>
                <a:lnTo>
                  <a:pt x="3303038" y="2034074"/>
                </a:lnTo>
                <a:lnTo>
                  <a:pt x="1253633" y="2097501"/>
                </a:lnTo>
                <a:lnTo>
                  <a:pt x="876821" y="2450336"/>
                </a:lnTo>
                <a:lnTo>
                  <a:pt x="777551" y="2099388"/>
                </a:lnTo>
                <a:lnTo>
                  <a:pt x="242596" y="2099388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9" name="Rectangular Callout 4">
            <a:extLst>
              <a:ext uri="{FF2B5EF4-FFF2-40B4-BE49-F238E27FC236}">
                <a16:creationId xmlns:a16="http://schemas.microsoft.com/office/drawing/2014/main" id="{BE05CB33-C8C2-5042-9010-F256983E38ED}"/>
              </a:ext>
            </a:extLst>
          </p:cNvPr>
          <p:cNvSpPr/>
          <p:nvPr/>
        </p:nvSpPr>
        <p:spPr>
          <a:xfrm rot="12141057" flipH="1">
            <a:off x="-323135" y="5727138"/>
            <a:ext cx="4309143" cy="2750198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52327" h="2750198">
                <a:moveTo>
                  <a:pt x="0" y="0"/>
                </a:moveTo>
                <a:lnTo>
                  <a:pt x="3452327" y="102637"/>
                </a:lnTo>
                <a:lnTo>
                  <a:pt x="3303038" y="2034074"/>
                </a:lnTo>
                <a:lnTo>
                  <a:pt x="1197429" y="2099388"/>
                </a:lnTo>
                <a:lnTo>
                  <a:pt x="908190" y="2750198"/>
                </a:lnTo>
                <a:lnTo>
                  <a:pt x="777551" y="2099388"/>
                </a:lnTo>
                <a:lnTo>
                  <a:pt x="242596" y="2099388"/>
                </a:lnTo>
                <a:lnTo>
                  <a:pt x="0" y="0"/>
                </a:lnTo>
                <a:close/>
              </a:path>
            </a:pathLst>
          </a:custGeom>
          <a:solidFill>
            <a:srgbClr val="00FC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C27C552-7950-294A-B120-16867A301804}"/>
              </a:ext>
            </a:extLst>
          </p:cNvPr>
          <p:cNvSpPr txBox="1"/>
          <p:nvPr/>
        </p:nvSpPr>
        <p:spPr>
          <a:xfrm>
            <a:off x="2267148" y="2598271"/>
            <a:ext cx="43936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cs typeface="Arial" panose="020B0604020202020204" pitchFamily="34" charset="0"/>
              </a:rPr>
              <a:t>Anti-Bullying</a:t>
            </a:r>
          </a:p>
          <a:p>
            <a:pPr algn="ctr"/>
            <a:r>
              <a:rPr lang="en-US" sz="5400" b="1" dirty="0">
                <a:cs typeface="Arial" panose="020B0604020202020204" pitchFamily="34" charset="0"/>
              </a:rPr>
              <a:t>Week </a:t>
            </a:r>
            <a:r>
              <a:rPr lang="en-US" sz="5400" b="1" dirty="0">
                <a:solidFill>
                  <a:srgbClr val="FF0048"/>
                </a:solidFill>
                <a:cs typeface="Arial" panose="020B0604020202020204" pitchFamily="34" charset="0"/>
              </a:rPr>
              <a:t>2021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276F984-6870-AE48-8144-8B9BA836484B}"/>
              </a:ext>
            </a:extLst>
          </p:cNvPr>
          <p:cNvSpPr txBox="1"/>
          <p:nvPr/>
        </p:nvSpPr>
        <p:spPr>
          <a:xfrm>
            <a:off x="2090912" y="1666253"/>
            <a:ext cx="51866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cs typeface="Arial" panose="020B0604020202020204" pitchFamily="34" charset="0"/>
              </a:rPr>
              <a:t>Thank you for being a part of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8F672C01-9322-F742-B6D2-5C38850524F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0922"/>
          <a:stretch/>
        </p:blipFill>
        <p:spPr>
          <a:xfrm>
            <a:off x="6688318" y="1263170"/>
            <a:ext cx="3649689" cy="3632851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B27B4D81-4154-9148-8863-798771F7DBC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9600" b="841"/>
          <a:stretch/>
        </p:blipFill>
        <p:spPr>
          <a:xfrm>
            <a:off x="6688318" y="4687625"/>
            <a:ext cx="3649691" cy="898576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F0A0239F-A7F3-4EDF-A69C-5866617707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6584" y="5333214"/>
            <a:ext cx="4450080" cy="1499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643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E049B747B4BB458EA090A6B6BCE471" ma:contentTypeVersion="10" ma:contentTypeDescription="Create a new document." ma:contentTypeScope="" ma:versionID="b9ecc586fcf8bbce804eb663a65fd839">
  <xsd:schema xmlns:xsd="http://www.w3.org/2001/XMLSchema" xmlns:xs="http://www.w3.org/2001/XMLSchema" xmlns:p="http://schemas.microsoft.com/office/2006/metadata/properties" xmlns:ns2="5bcebc4f-308d-4024-a249-3477280f1d0d" targetNamespace="http://schemas.microsoft.com/office/2006/metadata/properties" ma:root="true" ma:fieldsID="b77b3e30a94968ee727faabaade49b09" ns2:_="">
    <xsd:import namespace="5bcebc4f-308d-4024-a249-3477280f1d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cebc4f-308d-4024-a249-3477280f1d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17E6F8B-FD32-496D-AD15-E90579AF203F}"/>
</file>

<file path=customXml/itemProps2.xml><?xml version="1.0" encoding="utf-8"?>
<ds:datastoreItem xmlns:ds="http://schemas.openxmlformats.org/officeDocument/2006/customXml" ds:itemID="{5D411047-FEA8-4997-BA6F-269A872EF1B9}"/>
</file>

<file path=customXml/itemProps3.xml><?xml version="1.0" encoding="utf-8"?>
<ds:datastoreItem xmlns:ds="http://schemas.openxmlformats.org/officeDocument/2006/customXml" ds:itemID="{D4C5095F-ECB4-4221-A4DB-A2DF60525617}"/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155</Words>
  <Application>Microsoft Office PowerPoint</Application>
  <PresentationFormat>Widescreen</PresentationFormat>
  <Paragraphs>64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Haddock, Thomas James</dc:creator>
  <cp:lastModifiedBy>Dianne Walton</cp:lastModifiedBy>
  <cp:revision>43</cp:revision>
  <dcterms:created xsi:type="dcterms:W3CDTF">2020-11-20T17:36:42Z</dcterms:created>
  <dcterms:modified xsi:type="dcterms:W3CDTF">2021-11-03T18:49:39Z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0x010100D0E049B747B4BB458EA090A6B6BCE471</vt:lpwstr>
  </property>
</Properties>
</file>